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wav" ContentType="audio/wa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0" r:id="rId3"/>
  </p:sldMasterIdLst>
  <p:sldIdLst>
    <p:sldId id="256" r:id="rId4"/>
    <p:sldId id="257" r:id="rId5"/>
    <p:sldId id="317" r:id="rId6"/>
    <p:sldId id="338" r:id="rId7"/>
    <p:sldId id="322" r:id="rId8"/>
    <p:sldId id="323" r:id="rId9"/>
    <p:sldId id="324" r:id="rId10"/>
    <p:sldId id="339" r:id="rId11"/>
    <p:sldId id="325" r:id="rId12"/>
    <p:sldId id="326" r:id="rId13"/>
    <p:sldId id="340" r:id="rId14"/>
    <p:sldId id="342" r:id="rId15"/>
    <p:sldId id="343" r:id="rId16"/>
    <p:sldId id="344" r:id="rId17"/>
    <p:sldId id="345" r:id="rId18"/>
    <p:sldId id="346" r:id="rId19"/>
    <p:sldId id="333" r:id="rId20"/>
    <p:sldId id="347" r:id="rId21"/>
    <p:sldId id="334" r:id="rId22"/>
    <p:sldId id="348" r:id="rId23"/>
    <p:sldId id="349" r:id="rId24"/>
    <p:sldId id="351" r:id="rId25"/>
    <p:sldId id="353" r:id="rId26"/>
    <p:sldId id="354" r:id="rId27"/>
    <p:sldId id="355" r:id="rId28"/>
    <p:sldId id="358" r:id="rId29"/>
    <p:sldId id="278" r:id="rId30"/>
    <p:sldId id="315" r:id="rId31"/>
    <p:sldId id="272" r:id="rId32"/>
    <p:sldId id="341" r:id="rId33"/>
    <p:sldId id="312" r:id="rId34"/>
    <p:sldId id="336" r:id="rId35"/>
    <p:sldId id="350" r:id="rId36"/>
    <p:sldId id="352" r:id="rId37"/>
    <p:sldId id="356" r:id="rId38"/>
  </p:sldIdLst>
  <p:sldSz cx="9144000" cy="6858000" type="screen4x3"/>
  <p:notesSz cx="6858000" cy="9144000"/>
  <p:defaultTextStyle>
    <a:defPPr>
      <a:defRPr lang="zh-HK"/>
    </a:defPPr>
    <a:lvl1pPr algn="l" rtl="0" eaLnBrk="0" fontAlgn="base" hangingPunct="0">
      <a:spcBef>
        <a:spcPct val="0"/>
      </a:spcBef>
      <a:spcAft>
        <a:spcPct val="0"/>
      </a:spcAft>
      <a:defRPr kumimoji="1" kern="1200">
        <a:solidFill>
          <a:schemeClr val="tx1"/>
        </a:solidFill>
        <a:latin typeface="Calibri" pitchFamily="34" charset="0"/>
        <a:ea typeface="新細明體" pitchFamily="18" charset="-120"/>
        <a:cs typeface="+mn-cs"/>
      </a:defRPr>
    </a:lvl1pPr>
    <a:lvl2pPr marL="457200" algn="l" rtl="0" eaLnBrk="0" fontAlgn="base" hangingPunct="0">
      <a:spcBef>
        <a:spcPct val="0"/>
      </a:spcBef>
      <a:spcAft>
        <a:spcPct val="0"/>
      </a:spcAft>
      <a:defRPr kumimoji="1" kern="1200">
        <a:solidFill>
          <a:schemeClr val="tx1"/>
        </a:solidFill>
        <a:latin typeface="Calibri" pitchFamily="34" charset="0"/>
        <a:ea typeface="新細明體" pitchFamily="18" charset="-120"/>
        <a:cs typeface="+mn-cs"/>
      </a:defRPr>
    </a:lvl2pPr>
    <a:lvl3pPr marL="914400" algn="l" rtl="0" eaLnBrk="0" fontAlgn="base" hangingPunct="0">
      <a:spcBef>
        <a:spcPct val="0"/>
      </a:spcBef>
      <a:spcAft>
        <a:spcPct val="0"/>
      </a:spcAft>
      <a:defRPr kumimoji="1" kern="1200">
        <a:solidFill>
          <a:schemeClr val="tx1"/>
        </a:solidFill>
        <a:latin typeface="Calibri" pitchFamily="34" charset="0"/>
        <a:ea typeface="新細明體" pitchFamily="18" charset="-120"/>
        <a:cs typeface="+mn-cs"/>
      </a:defRPr>
    </a:lvl3pPr>
    <a:lvl4pPr marL="1371600" algn="l" rtl="0" eaLnBrk="0" fontAlgn="base" hangingPunct="0">
      <a:spcBef>
        <a:spcPct val="0"/>
      </a:spcBef>
      <a:spcAft>
        <a:spcPct val="0"/>
      </a:spcAft>
      <a:defRPr kumimoji="1" kern="1200">
        <a:solidFill>
          <a:schemeClr val="tx1"/>
        </a:solidFill>
        <a:latin typeface="Calibri" pitchFamily="34" charset="0"/>
        <a:ea typeface="新細明體" pitchFamily="18" charset="-120"/>
        <a:cs typeface="+mn-cs"/>
      </a:defRPr>
    </a:lvl4pPr>
    <a:lvl5pPr marL="1828800" algn="l" rtl="0" eaLnBrk="0" fontAlgn="base" hangingPunct="0">
      <a:spcBef>
        <a:spcPct val="0"/>
      </a:spcBef>
      <a:spcAft>
        <a:spcPct val="0"/>
      </a:spcAft>
      <a:defRPr kumimoji="1" kern="1200">
        <a:solidFill>
          <a:schemeClr val="tx1"/>
        </a:solidFill>
        <a:latin typeface="Calibri" pitchFamily="34" charset="0"/>
        <a:ea typeface="新細明體" pitchFamily="18" charset="-120"/>
        <a:cs typeface="+mn-cs"/>
      </a:defRPr>
    </a:lvl5pPr>
    <a:lvl6pPr marL="2286000" algn="l" defTabSz="914400" rtl="0" eaLnBrk="1" latinLnBrk="0" hangingPunct="1">
      <a:defRPr kumimoji="1" kern="1200">
        <a:solidFill>
          <a:schemeClr val="tx1"/>
        </a:solidFill>
        <a:latin typeface="Calibri" pitchFamily="34" charset="0"/>
        <a:ea typeface="新細明體" pitchFamily="18" charset="-120"/>
        <a:cs typeface="+mn-cs"/>
      </a:defRPr>
    </a:lvl6pPr>
    <a:lvl7pPr marL="2743200" algn="l" defTabSz="914400" rtl="0" eaLnBrk="1" latinLnBrk="0" hangingPunct="1">
      <a:defRPr kumimoji="1" kern="1200">
        <a:solidFill>
          <a:schemeClr val="tx1"/>
        </a:solidFill>
        <a:latin typeface="Calibri" pitchFamily="34" charset="0"/>
        <a:ea typeface="新細明體" pitchFamily="18" charset="-120"/>
        <a:cs typeface="+mn-cs"/>
      </a:defRPr>
    </a:lvl7pPr>
    <a:lvl8pPr marL="3200400" algn="l" defTabSz="914400" rtl="0" eaLnBrk="1" latinLnBrk="0" hangingPunct="1">
      <a:defRPr kumimoji="1" kern="1200">
        <a:solidFill>
          <a:schemeClr val="tx1"/>
        </a:solidFill>
        <a:latin typeface="Calibri" pitchFamily="34" charset="0"/>
        <a:ea typeface="新細明體" pitchFamily="18" charset="-120"/>
        <a:cs typeface="+mn-cs"/>
      </a:defRPr>
    </a:lvl8pPr>
    <a:lvl9pPr marL="3657600" algn="l" defTabSz="914400" rtl="0" eaLnBrk="1" latinLnBrk="0" hangingPunct="1">
      <a:defRPr kumimoji="1" kern="1200">
        <a:solidFill>
          <a:schemeClr val="tx1"/>
        </a:solidFill>
        <a:latin typeface="Calibri" pitchFamily="34" charset="0"/>
        <a:ea typeface="新細明體"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FD676B"/>
    <a:srgbClr val="910104"/>
    <a:srgbClr val="006600"/>
    <a:srgbClr val="CCFFCC"/>
    <a:srgbClr val="FF1515"/>
    <a:srgbClr val="F8E8EA"/>
    <a:srgbClr val="BE02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8E6B8B-D629-43F8-821F-90ED74D7EF6F}" v="6" dt="2023-09-26T01:22:31.899"/>
    <p1510:client id="{1BDD0095-8B19-02DE-B5C5-D41692A0E9F0}" v="18" dt="2023-09-25T01:47:22.013"/>
    <p1510:client id="{32240637-571F-8F6D-8816-610C684D59A9}" v="13" dt="2023-09-18T06:23:53.326"/>
    <p1510:client id="{5FFC1334-72EC-E36E-ECC8-18D23E8C3D3B}" v="2" dt="2023-08-26T05:31:21.926"/>
  </p1510:revLst>
</p1510:revInfo>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淺色樣式 1 - 輔色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中等深淺樣式 4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92" autoAdjust="0"/>
    <p:restoredTop sz="94364" autoAdjust="0"/>
  </p:normalViewPr>
  <p:slideViewPr>
    <p:cSldViewPr snapToGrid="0">
      <p:cViewPr>
        <p:scale>
          <a:sx n="100" d="100"/>
          <a:sy n="100" d="100"/>
        </p:scale>
        <p:origin x="-972" y="-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microsoft.com/office/2016/11/relationships/changesInfo" Target="changesInfos/changesInfo1.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CH張礎恆" userId="S::cch@ks.edu.hk::719e68bd-1354-449a-82ec-b80956db8c6f" providerId="AD" clId="Web-{32240637-571F-8F6D-8816-610C684D59A9}"/>
    <pc:docChg chg="modSld">
      <pc:chgData name="CCH張礎恆" userId="S::cch@ks.edu.hk::719e68bd-1354-449a-82ec-b80956db8c6f" providerId="AD" clId="Web-{32240637-571F-8F6D-8816-610C684D59A9}" dt="2023-09-18T06:23:53.326" v="12" actId="20577"/>
      <pc:docMkLst>
        <pc:docMk/>
      </pc:docMkLst>
      <pc:sldChg chg="modSp">
        <pc:chgData name="CCH張礎恆" userId="S::cch@ks.edu.hk::719e68bd-1354-449a-82ec-b80956db8c6f" providerId="AD" clId="Web-{32240637-571F-8F6D-8816-610C684D59A9}" dt="2023-09-18T06:23:53.326" v="12" actId="20577"/>
        <pc:sldMkLst>
          <pc:docMk/>
          <pc:sldMk cId="0" sldId="322"/>
        </pc:sldMkLst>
        <pc:spChg chg="mod">
          <ac:chgData name="CCH張礎恆" userId="S::cch@ks.edu.hk::719e68bd-1354-449a-82ec-b80956db8c6f" providerId="AD" clId="Web-{32240637-571F-8F6D-8816-610C684D59A9}" dt="2023-09-18T06:23:53.326" v="12" actId="20577"/>
          <ac:spMkLst>
            <pc:docMk/>
            <pc:sldMk cId="0" sldId="322"/>
            <ac:spMk id="3" creationId="{00000000-0000-0000-0000-000000000000}"/>
          </ac:spMkLst>
        </pc:spChg>
      </pc:sldChg>
    </pc:docChg>
  </pc:docChgLst>
  <pc:docChgLst>
    <pc:chgData name="NCK吳楚筠" userId="S::nck@ks.edu.hk::792b6502-1d2c-4227-929d-f47d4f201156" providerId="AD" clId="Web-{5FFC1334-72EC-E36E-ECC8-18D23E8C3D3B}"/>
    <pc:docChg chg="modSld">
      <pc:chgData name="NCK吳楚筠" userId="S::nck@ks.edu.hk::792b6502-1d2c-4227-929d-f47d4f201156" providerId="AD" clId="Web-{5FFC1334-72EC-E36E-ECC8-18D23E8C3D3B}" dt="2023-08-26T05:31:21.926" v="1" actId="1076"/>
      <pc:docMkLst>
        <pc:docMk/>
      </pc:docMkLst>
      <pc:sldChg chg="modSp">
        <pc:chgData name="NCK吳楚筠" userId="S::nck@ks.edu.hk::792b6502-1d2c-4227-929d-f47d4f201156" providerId="AD" clId="Web-{5FFC1334-72EC-E36E-ECC8-18D23E8C3D3B}" dt="2023-08-26T05:31:21.926" v="1" actId="1076"/>
        <pc:sldMkLst>
          <pc:docMk/>
          <pc:sldMk cId="0" sldId="334"/>
        </pc:sldMkLst>
        <pc:spChg chg="mod">
          <ac:chgData name="NCK吳楚筠" userId="S::nck@ks.edu.hk::792b6502-1d2c-4227-929d-f47d4f201156" providerId="AD" clId="Web-{5FFC1334-72EC-E36E-ECC8-18D23E8C3D3B}" dt="2023-08-26T05:31:21.926" v="1" actId="1076"/>
          <ac:spMkLst>
            <pc:docMk/>
            <pc:sldMk cId="0" sldId="334"/>
            <ac:spMk id="7" creationId="{00000000-0000-0000-0000-000000000000}"/>
          </ac:spMkLst>
        </pc:spChg>
        <pc:spChg chg="mod">
          <ac:chgData name="NCK吳楚筠" userId="S::nck@ks.edu.hk::792b6502-1d2c-4227-929d-f47d4f201156" providerId="AD" clId="Web-{5FFC1334-72EC-E36E-ECC8-18D23E8C3D3B}" dt="2023-08-26T05:31:20.020" v="0" actId="1076"/>
          <ac:spMkLst>
            <pc:docMk/>
            <pc:sldMk cId="0" sldId="334"/>
            <ac:spMk id="18" creationId="{00000000-0000-0000-0000-000000000000}"/>
          </ac:spMkLst>
        </pc:spChg>
      </pc:sldChg>
    </pc:docChg>
  </pc:docChgLst>
  <pc:docChgLst>
    <pc:chgData name="CCH張礎恆" userId="S::cch@ks.edu.hk::719e68bd-1354-449a-82ec-b80956db8c6f" providerId="AD" clId="Web-{1BDD0095-8B19-02DE-B5C5-D41692A0E9F0}"/>
    <pc:docChg chg="modSld">
      <pc:chgData name="CCH張礎恆" userId="S::cch@ks.edu.hk::719e68bd-1354-449a-82ec-b80956db8c6f" providerId="AD" clId="Web-{1BDD0095-8B19-02DE-B5C5-D41692A0E9F0}" dt="2023-09-25T01:47:22.013" v="17"/>
      <pc:docMkLst>
        <pc:docMk/>
      </pc:docMkLst>
      <pc:sldChg chg="modSp">
        <pc:chgData name="CCH張礎恆" userId="S::cch@ks.edu.hk::719e68bd-1354-449a-82ec-b80956db8c6f" providerId="AD" clId="Web-{1BDD0095-8B19-02DE-B5C5-D41692A0E9F0}" dt="2023-09-25T01:47:22.013" v="17"/>
        <pc:sldMkLst>
          <pc:docMk/>
          <pc:sldMk cId="0" sldId="339"/>
        </pc:sldMkLst>
        <pc:graphicFrameChg chg="mod modGraphic">
          <ac:chgData name="CCH張礎恆" userId="S::cch@ks.edu.hk::719e68bd-1354-449a-82ec-b80956db8c6f" providerId="AD" clId="Web-{1BDD0095-8B19-02DE-B5C5-D41692A0E9F0}" dt="2023-09-25T01:47:22.013" v="17"/>
          <ac:graphicFrameMkLst>
            <pc:docMk/>
            <pc:sldMk cId="0" sldId="339"/>
            <ac:graphicFrameMk id="11" creationId="{00000000-0000-0000-0000-000000000000}"/>
          </ac:graphicFrameMkLst>
        </pc:graphicFrameChg>
      </pc:sldChg>
    </pc:docChg>
  </pc:docChgLst>
  <pc:docChgLst>
    <pc:chgData name="CCH張礎恆" userId="S::cch@ks.edu.hk::719e68bd-1354-449a-82ec-b80956db8c6f" providerId="AD" clId="Web-{028E6B8B-D629-43F8-821F-90ED74D7EF6F}"/>
    <pc:docChg chg="modSld">
      <pc:chgData name="CCH張礎恆" userId="S::cch@ks.edu.hk::719e68bd-1354-449a-82ec-b80956db8c6f" providerId="AD" clId="Web-{028E6B8B-D629-43F8-821F-90ED74D7EF6F}" dt="2023-09-26T01:22:31.899" v="5"/>
      <pc:docMkLst>
        <pc:docMk/>
      </pc:docMkLst>
      <pc:sldChg chg="modSp">
        <pc:chgData name="CCH張礎恆" userId="S::cch@ks.edu.hk::719e68bd-1354-449a-82ec-b80956db8c6f" providerId="AD" clId="Web-{028E6B8B-D629-43F8-821F-90ED74D7EF6F}" dt="2023-09-26T01:22:31.899" v="5"/>
        <pc:sldMkLst>
          <pc:docMk/>
          <pc:sldMk cId="0" sldId="339"/>
        </pc:sldMkLst>
        <pc:graphicFrameChg chg="mod modGraphic">
          <ac:chgData name="CCH張礎恆" userId="S::cch@ks.edu.hk::719e68bd-1354-449a-82ec-b80956db8c6f" providerId="AD" clId="Web-{028E6B8B-D629-43F8-821F-90ED74D7EF6F}" dt="2023-09-26T01:22:31.899" v="5"/>
          <ac:graphicFrameMkLst>
            <pc:docMk/>
            <pc:sldMk cId="0" sldId="339"/>
            <ac:graphicFrameMk id="11" creationId="{00000000-0000-0000-0000-000000000000}"/>
          </ac:graphicFrameMkLst>
        </pc:graphicFrame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pic>
        <p:nvPicPr>
          <p:cNvPr id="4"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blip>
          <a:srcRect/>
          <a:stretch>
            <a:fillRect/>
          </a:stretch>
        </p:blipFill>
        <p:spPr bwMode="auto">
          <a:xfrm>
            <a:off x="1" y="-1"/>
            <a:ext cx="9144002" cy="6858001"/>
          </a:xfrm>
          <a:prstGeom prst="rect">
            <a:avLst/>
          </a:prstGeom>
          <a:noFill/>
        </p:spPr>
      </p:pic>
      <p:grpSp>
        <p:nvGrpSpPr>
          <p:cNvPr id="5" name="Group 65"/>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6" name="Rectangle 5"/>
            <p:cNvSpPr>
              <a:spLocks noChangeArrowheads="1"/>
            </p:cNvSpPr>
            <p:nvPr/>
          </p:nvSpPr>
          <p:spPr bwMode="auto">
            <a:xfrm>
              <a:off x="1209675" y="4763"/>
              <a:ext cx="23813" cy="2181225"/>
            </a:xfrm>
            <a:prstGeom prst="rect">
              <a:avLst/>
            </a:prstGeom>
            <a:grpFill/>
            <a:ln>
              <a:noFill/>
            </a:ln>
          </p:spPr>
        </p:sp>
        <p:sp>
          <p:nvSpPr>
            <p:cNvPr id="7"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8"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9" name="Rectangle 8"/>
            <p:cNvSpPr>
              <a:spLocks noChangeArrowheads="1"/>
            </p:cNvSpPr>
            <p:nvPr/>
          </p:nvSpPr>
          <p:spPr bwMode="auto">
            <a:xfrm>
              <a:off x="414338" y="9525"/>
              <a:ext cx="28575" cy="4481513"/>
            </a:xfrm>
            <a:prstGeom prst="rect">
              <a:avLst/>
            </a:prstGeom>
            <a:grpFill/>
            <a:ln>
              <a:noFill/>
            </a:ln>
          </p:spPr>
        </p:sp>
        <p:sp>
          <p:nvSpPr>
            <p:cNvPr id="10"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11"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p:spPr>
        </p:sp>
        <p:sp>
          <p:nvSpPr>
            <p:cNvPr id="12"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p:spPr>
        </p:sp>
        <p:sp>
          <p:nvSpPr>
            <p:cNvPr id="13"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14"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p:spPr>
        </p:sp>
        <p:sp>
          <p:nvSpPr>
            <p:cNvPr id="15"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p:spPr>
        </p:sp>
        <p:sp>
          <p:nvSpPr>
            <p:cNvPr id="16"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17"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18"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p:spPr>
        </p:sp>
        <p:sp>
          <p:nvSpPr>
            <p:cNvPr id="19"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p:spPr>
        </p:sp>
        <p:sp>
          <p:nvSpPr>
            <p:cNvPr id="20"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p:spPr>
        </p:sp>
        <p:sp>
          <p:nvSpPr>
            <p:cNvPr id="21"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p:spPr>
        </p:sp>
        <p:sp>
          <p:nvSpPr>
            <p:cNvPr id="22"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p:spPr>
        </p:sp>
        <p:sp>
          <p:nvSpPr>
            <p:cNvPr id="23"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p:spPr>
        </p:sp>
        <p:sp>
          <p:nvSpPr>
            <p:cNvPr id="24"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p:spPr>
        </p:sp>
        <p:sp>
          <p:nvSpPr>
            <p:cNvPr id="25"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p:spPr>
        </p:sp>
        <p:sp>
          <p:nvSpPr>
            <p:cNvPr id="26"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p:spPr>
        </p:sp>
        <p:sp>
          <p:nvSpPr>
            <p:cNvPr id="27"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p:spPr>
        </p:sp>
        <p:sp>
          <p:nvSpPr>
            <p:cNvPr id="28"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p:spPr>
        </p:sp>
        <p:sp>
          <p:nvSpPr>
            <p:cNvPr id="29"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p:spPr>
        </p:sp>
        <p:sp>
          <p:nvSpPr>
            <p:cNvPr id="30"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p:spPr>
        </p:sp>
        <p:sp>
          <p:nvSpPr>
            <p:cNvPr id="31"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32"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p:spPr>
        </p:sp>
        <p:sp>
          <p:nvSpPr>
            <p:cNvPr id="33"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34" name="Rectangle 33"/>
            <p:cNvSpPr>
              <a:spLocks noChangeArrowheads="1"/>
            </p:cNvSpPr>
            <p:nvPr/>
          </p:nvSpPr>
          <p:spPr bwMode="auto">
            <a:xfrm>
              <a:off x="642938" y="6610350"/>
              <a:ext cx="23813" cy="242888"/>
            </a:xfrm>
            <a:prstGeom prst="rect">
              <a:avLst/>
            </a:prstGeom>
            <a:grpFill/>
            <a:ln>
              <a:noFill/>
            </a:ln>
          </p:spPr>
        </p:sp>
        <p:sp>
          <p:nvSpPr>
            <p:cNvPr id="35"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36"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p:spPr>
        </p:sp>
        <p:sp>
          <p:nvSpPr>
            <p:cNvPr id="37"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p:spPr>
        </p:sp>
        <p:sp>
          <p:nvSpPr>
            <p:cNvPr id="38"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p:spPr>
        </p:sp>
        <p:sp>
          <p:nvSpPr>
            <p:cNvPr id="39"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p:spPr>
        </p:sp>
        <p:sp>
          <p:nvSpPr>
            <p:cNvPr id="40"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p:spPr>
        </p:sp>
        <p:sp>
          <p:nvSpPr>
            <p:cNvPr id="41"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p:spPr>
        </p:sp>
        <p:sp>
          <p:nvSpPr>
            <p:cNvPr id="42"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p:spPr>
        </p:sp>
        <p:sp>
          <p:nvSpPr>
            <p:cNvPr id="43"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p:spPr>
        </p:sp>
        <p:sp>
          <p:nvSpPr>
            <p:cNvPr id="44"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p:spPr>
        </p:sp>
        <p:sp>
          <p:nvSpPr>
            <p:cNvPr id="45"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p:spPr>
        </p:sp>
        <p:sp>
          <p:nvSpPr>
            <p:cNvPr id="46" name="Rectangle 45"/>
            <p:cNvSpPr>
              <a:spLocks noChangeArrowheads="1"/>
            </p:cNvSpPr>
            <p:nvPr/>
          </p:nvSpPr>
          <p:spPr bwMode="auto">
            <a:xfrm>
              <a:off x="1228725" y="4662488"/>
              <a:ext cx="23813" cy="2181225"/>
            </a:xfrm>
            <a:prstGeom prst="rect">
              <a:avLst/>
            </a:prstGeom>
            <a:grpFill/>
            <a:ln>
              <a:noFill/>
            </a:ln>
          </p:spPr>
        </p:sp>
        <p:sp>
          <p:nvSpPr>
            <p:cNvPr id="47"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p:spPr>
        </p:sp>
        <p:sp>
          <p:nvSpPr>
            <p:cNvPr id="48"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49"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p:spPr>
        </p:sp>
        <p:sp>
          <p:nvSpPr>
            <p:cNvPr id="50"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p:spPr>
        </p:sp>
        <p:sp>
          <p:nvSpPr>
            <p:cNvPr id="51"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52"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p:spPr>
        </p:sp>
        <p:sp>
          <p:nvSpPr>
            <p:cNvPr id="53"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p:spPr>
        </p:sp>
        <p:sp>
          <p:nvSpPr>
            <p:cNvPr id="54"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55"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56"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p:spPr>
        </p:sp>
        <p:sp>
          <p:nvSpPr>
            <p:cNvPr id="57"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p:spPr>
        </p:sp>
        <p:sp>
          <p:nvSpPr>
            <p:cNvPr id="58"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p:spPr>
        </p:sp>
        <p:sp>
          <p:nvSpPr>
            <p:cNvPr id="59"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p:spPr>
        </p:sp>
      </p:grpSp>
      <p:sp>
        <p:nvSpPr>
          <p:cNvPr id="2" name="Title 1"/>
          <p:cNvSpPr>
            <a:spLocks noGrp="1"/>
          </p:cNvSpPr>
          <p:nvPr>
            <p:ph type="ctrTitle"/>
          </p:nvPr>
        </p:nvSpPr>
        <p:spPr>
          <a:xfrm>
            <a:off x="1900238" y="1122363"/>
            <a:ext cx="6593681" cy="2387600"/>
          </a:xfrm>
        </p:spPr>
        <p:txBody>
          <a:bodyPr anchor="b"/>
          <a:lstStyle>
            <a:lvl1pPr algn="l">
              <a:defRPr sz="4800"/>
            </a:lvl1pPr>
          </a:lstStyle>
          <a:p>
            <a:r>
              <a:rPr lang="zh-TW" altLang="en-US"/>
              <a:t>按一下以編輯母片標題樣式</a:t>
            </a:r>
            <a:endParaRPr lang="en-US" dirty="0"/>
          </a:p>
        </p:txBody>
      </p:sp>
      <p:sp>
        <p:nvSpPr>
          <p:cNvPr id="3" name="Subtitle 2"/>
          <p:cNvSpPr>
            <a:spLocks noGrp="1"/>
          </p:cNvSpPr>
          <p:nvPr>
            <p:ph type="subTitle" idx="1"/>
          </p:nvPr>
        </p:nvSpPr>
        <p:spPr>
          <a:xfrm>
            <a:off x="1900238" y="3602038"/>
            <a:ext cx="6593681" cy="1655762"/>
          </a:xfrm>
        </p:spPr>
        <p:txBody>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endParaRPr lang="en-US" dirty="0"/>
          </a:p>
        </p:txBody>
      </p:sp>
      <p:sp>
        <p:nvSpPr>
          <p:cNvPr id="60" name="Date Placeholder 3"/>
          <p:cNvSpPr>
            <a:spLocks noGrp="1"/>
          </p:cNvSpPr>
          <p:nvPr>
            <p:ph type="dt" sz="half" idx="10"/>
          </p:nvPr>
        </p:nvSpPr>
        <p:spPr>
          <a:xfrm>
            <a:off x="5800725" y="5410200"/>
            <a:ext cx="2057400" cy="365125"/>
          </a:xfrm>
        </p:spPr>
        <p:txBody>
          <a:bodyPr/>
          <a:lstStyle>
            <a:lvl1pPr>
              <a:defRPr/>
            </a:lvl1pPr>
          </a:lstStyle>
          <a:p>
            <a:pPr>
              <a:defRPr/>
            </a:pPr>
            <a:fld id="{D39E4A6A-5DAE-4EED-9E52-705D06C1D2BE}" type="datetimeFigureOut">
              <a:rPr lang="en-US"/>
              <a:pPr>
                <a:defRPr/>
              </a:pPr>
              <a:t>9/25/2023</a:t>
            </a:fld>
            <a:endParaRPr lang="en-US" dirty="0"/>
          </a:p>
        </p:txBody>
      </p:sp>
      <p:sp>
        <p:nvSpPr>
          <p:cNvPr id="61" name="Footer Placeholder 4"/>
          <p:cNvSpPr>
            <a:spLocks noGrp="1"/>
          </p:cNvSpPr>
          <p:nvPr>
            <p:ph type="ftr" sz="quarter" idx="11"/>
          </p:nvPr>
        </p:nvSpPr>
        <p:spPr>
          <a:xfrm>
            <a:off x="1900238" y="5410200"/>
            <a:ext cx="3843337" cy="365125"/>
          </a:xfrm>
        </p:spPr>
        <p:txBody>
          <a:bodyPr/>
          <a:lstStyle>
            <a:lvl1pPr>
              <a:defRPr/>
            </a:lvl1pPr>
          </a:lstStyle>
          <a:p>
            <a:pPr>
              <a:defRPr/>
            </a:pPr>
            <a:endParaRPr lang="en-US"/>
          </a:p>
        </p:txBody>
      </p:sp>
      <p:sp>
        <p:nvSpPr>
          <p:cNvPr id="62" name="Slide Number Placeholder 5"/>
          <p:cNvSpPr>
            <a:spLocks noGrp="1"/>
          </p:cNvSpPr>
          <p:nvPr>
            <p:ph type="sldNum" sz="quarter" idx="12"/>
          </p:nvPr>
        </p:nvSpPr>
        <p:spPr>
          <a:xfrm>
            <a:off x="7915275" y="5410200"/>
            <a:ext cx="579438" cy="365125"/>
          </a:xfrm>
        </p:spPr>
        <p:txBody>
          <a:bodyPr/>
          <a:lstStyle>
            <a:lvl1pPr>
              <a:defRPr/>
            </a:lvl1pPr>
          </a:lstStyle>
          <a:p>
            <a:pPr>
              <a:defRPr/>
            </a:pPr>
            <a:fld id="{01066DC5-E209-4F17-A700-B9B79A468F22}" type="slidenum">
              <a:rPr lang="en-US" altLang="zh-HK"/>
              <a:pPr>
                <a:defRPr/>
              </a:pPr>
              <a:t>‹#›</a:t>
            </a:fld>
            <a:endParaRPr lang="en-US" altLang="zh-HK"/>
          </a:p>
        </p:txBody>
      </p:sp>
    </p:spTree>
    <p:extLst>
      <p:ext uri="{BB962C8B-B14F-4D97-AF65-F5344CB8AC3E}">
        <p14:creationId xmlns:p14="http://schemas.microsoft.com/office/powerpoint/2010/main" val="1719109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47" name="Title 1"/>
          <p:cNvSpPr>
            <a:spLocks noGrp="1"/>
          </p:cNvSpPr>
          <p:nvPr>
            <p:ph type="title"/>
          </p:nvPr>
        </p:nvSpPr>
        <p:spPr>
          <a:xfrm>
            <a:off x="856060" y="618518"/>
            <a:ext cx="7429499" cy="1478570"/>
          </a:xfrm>
        </p:spPr>
        <p:txBody>
          <a:bodyPr/>
          <a:lstStyle/>
          <a:p>
            <a:r>
              <a:rPr lang="zh-TW" altLang="en-US"/>
              <a:t>按一下以編輯母片標題樣式</a:t>
            </a:r>
            <a:endParaRPr lang="en-US" dirty="0"/>
          </a:p>
        </p:txBody>
      </p:sp>
      <p:sp>
        <p:nvSpPr>
          <p:cNvPr id="48" name="Content Placeholder 2"/>
          <p:cNvSpPr>
            <a:spLocks noGrp="1"/>
          </p:cNvSpPr>
          <p:nvPr>
            <p:ph idx="1"/>
          </p:nvPr>
        </p:nvSpPr>
        <p:spPr>
          <a:xfrm>
            <a:off x="856060" y="2249487"/>
            <a:ext cx="7429499" cy="3541714"/>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lvl1pPr>
              <a:defRPr/>
            </a:lvl1pPr>
          </a:lstStyle>
          <a:p>
            <a:pPr>
              <a:defRPr/>
            </a:pPr>
            <a:fld id="{CB9D4B3C-3795-4525-AE40-CA535345E0FD}" type="datetimeFigureOut">
              <a:rPr lang="en-US"/>
              <a:pPr>
                <a:defRPr/>
              </a:pPr>
              <a:t>9/25/2023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C14E44F-923B-406A-A12D-45427EB8FDE3}" type="slidenum">
              <a:rPr lang="en-US" altLang="zh-HK"/>
              <a:pPr>
                <a:defRPr/>
              </a:pPr>
              <a:t>‹#›</a:t>
            </a:fld>
            <a:endParaRPr lang="en-US" altLang="zh-HK"/>
          </a:p>
        </p:txBody>
      </p:sp>
    </p:spTree>
    <p:extLst>
      <p:ext uri="{BB962C8B-B14F-4D97-AF65-F5344CB8AC3E}">
        <p14:creationId xmlns:p14="http://schemas.microsoft.com/office/powerpoint/2010/main" val="3593181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856058" y="1419227"/>
            <a:ext cx="7429500" cy="2852737"/>
          </a:xfrm>
        </p:spPr>
        <p:txBody>
          <a:bodyPr anchor="b"/>
          <a:lstStyle>
            <a:lvl1pPr>
              <a:defRPr sz="3600"/>
            </a:lvl1pPr>
          </a:lstStyle>
          <a:p>
            <a:r>
              <a:rPr lang="zh-TW" altLang="en-US"/>
              <a:t>按一下以編輯母片標題樣式</a:t>
            </a:r>
            <a:endParaRPr lang="en-US" dirty="0"/>
          </a:p>
        </p:txBody>
      </p:sp>
      <p:sp>
        <p:nvSpPr>
          <p:cNvPr id="3" name="Text Placeholder 2"/>
          <p:cNvSpPr>
            <a:spLocks noGrp="1"/>
          </p:cNvSpPr>
          <p:nvPr>
            <p:ph type="body" idx="1"/>
          </p:nvPr>
        </p:nvSpPr>
        <p:spPr>
          <a:xfrm>
            <a:off x="856058" y="4424362"/>
            <a:ext cx="7429500" cy="1374776"/>
          </a:xfrm>
        </p:spPr>
        <p:txBody>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lvl1pPr>
              <a:defRPr/>
            </a:lvl1pPr>
          </a:lstStyle>
          <a:p>
            <a:pPr>
              <a:defRPr/>
            </a:pPr>
            <a:fld id="{AF7FEB1A-7E97-4870-84B0-24E2E48A4596}" type="datetimeFigureOut">
              <a:rPr lang="zh-HK" altLang="en-US"/>
              <a:pPr>
                <a:defRPr/>
              </a:pPr>
              <a:t>25/9/2023</a:t>
            </a:fld>
            <a:endParaRPr lang="zh-HK" altLang="en-US"/>
          </a:p>
        </p:txBody>
      </p:sp>
      <p:sp>
        <p:nvSpPr>
          <p:cNvPr id="5" name="Footer Placeholder 4"/>
          <p:cNvSpPr>
            <a:spLocks noGrp="1"/>
          </p:cNvSpPr>
          <p:nvPr>
            <p:ph type="ftr" sz="quarter" idx="11"/>
          </p:nvPr>
        </p:nvSpPr>
        <p:spPr/>
        <p:txBody>
          <a:bodyPr/>
          <a:lstStyle>
            <a:lvl1pPr>
              <a:defRPr/>
            </a:lvl1pPr>
          </a:lstStyle>
          <a:p>
            <a:pPr>
              <a:defRPr/>
            </a:pPr>
            <a:endParaRPr lang="zh-HK" altLang="en-US"/>
          </a:p>
        </p:txBody>
      </p:sp>
      <p:sp>
        <p:nvSpPr>
          <p:cNvPr id="6" name="Slide Number Placeholder 5"/>
          <p:cNvSpPr>
            <a:spLocks noGrp="1"/>
          </p:cNvSpPr>
          <p:nvPr>
            <p:ph type="sldNum" sz="quarter" idx="12"/>
          </p:nvPr>
        </p:nvSpPr>
        <p:spPr/>
        <p:txBody>
          <a:bodyPr/>
          <a:lstStyle>
            <a:lvl1pPr>
              <a:defRPr/>
            </a:lvl1pPr>
          </a:lstStyle>
          <a:p>
            <a:pPr>
              <a:defRPr/>
            </a:pPr>
            <a:fld id="{85FBA9BE-6999-4EEE-9E3C-3D00291CF7EF}" type="slidenum">
              <a:rPr lang="zh-HK" altLang="en-US"/>
              <a:pPr>
                <a:defRPr/>
              </a:pPr>
              <a:t>‹#›</a:t>
            </a:fld>
            <a:endParaRPr lang="en-US" altLang="zh-HK"/>
          </a:p>
        </p:txBody>
      </p:sp>
    </p:spTree>
    <p:extLst>
      <p:ext uri="{BB962C8B-B14F-4D97-AF65-F5344CB8AC3E}">
        <p14:creationId xmlns:p14="http://schemas.microsoft.com/office/powerpoint/2010/main" val="2765856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856058" y="2249486"/>
            <a:ext cx="3658792" cy="3541714"/>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29151" y="2249486"/>
            <a:ext cx="3656408" cy="3541714"/>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3"/>
          <p:cNvSpPr>
            <a:spLocks noGrp="1"/>
          </p:cNvSpPr>
          <p:nvPr>
            <p:ph type="dt" sz="half" idx="10"/>
          </p:nvPr>
        </p:nvSpPr>
        <p:spPr/>
        <p:txBody>
          <a:bodyPr/>
          <a:lstStyle>
            <a:lvl1pPr>
              <a:defRPr/>
            </a:lvl1pPr>
          </a:lstStyle>
          <a:p>
            <a:pPr>
              <a:defRPr/>
            </a:pPr>
            <a:fld id="{3E62CE40-466C-431D-A694-9397C5308589}" type="datetimeFigureOut">
              <a:rPr lang="en-US"/>
              <a:pPr>
                <a:defRPr/>
              </a:pPr>
              <a:t>9/25/2023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6463844-D59F-4AB2-9B6B-7DA8C360AA99}" type="slidenum">
              <a:rPr lang="en-US" altLang="zh-HK"/>
              <a:pPr>
                <a:defRPr/>
              </a:pPr>
              <a:t>‹#›</a:t>
            </a:fld>
            <a:endParaRPr lang="en-US" altLang="zh-HK"/>
          </a:p>
        </p:txBody>
      </p:sp>
    </p:spTree>
    <p:extLst>
      <p:ext uri="{BB962C8B-B14F-4D97-AF65-F5344CB8AC3E}">
        <p14:creationId xmlns:p14="http://schemas.microsoft.com/office/powerpoint/2010/main" val="2717506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856058" y="619127"/>
            <a:ext cx="7429500" cy="1477961"/>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1078902" y="2249486"/>
            <a:ext cx="3435949"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856058" y="3073398"/>
            <a:ext cx="3658793" cy="271780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851992" y="2249485"/>
            <a:ext cx="3433565"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629150" y="3073398"/>
            <a:ext cx="3656408" cy="271780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3"/>
          <p:cNvSpPr>
            <a:spLocks noGrp="1"/>
          </p:cNvSpPr>
          <p:nvPr>
            <p:ph type="dt" sz="half" idx="10"/>
          </p:nvPr>
        </p:nvSpPr>
        <p:spPr/>
        <p:txBody>
          <a:bodyPr/>
          <a:lstStyle>
            <a:lvl1pPr>
              <a:defRPr/>
            </a:lvl1pPr>
          </a:lstStyle>
          <a:p>
            <a:pPr>
              <a:defRPr/>
            </a:pPr>
            <a:fld id="{DD952D56-0DF6-4B99-9107-F99D145BB633}" type="datetimeFigureOut">
              <a:rPr lang="en-US"/>
              <a:pPr>
                <a:defRPr/>
              </a:pPr>
              <a:t>9/25/2023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5A27E4B-1EB4-425C-90A1-9917E22D49AF}" type="slidenum">
              <a:rPr lang="en-US" altLang="zh-HK"/>
              <a:pPr>
                <a:defRPr/>
              </a:pPr>
              <a:t>‹#›</a:t>
            </a:fld>
            <a:endParaRPr lang="en-US" altLang="zh-HK"/>
          </a:p>
        </p:txBody>
      </p:sp>
    </p:spTree>
    <p:extLst>
      <p:ext uri="{BB962C8B-B14F-4D97-AF65-F5344CB8AC3E}">
        <p14:creationId xmlns:p14="http://schemas.microsoft.com/office/powerpoint/2010/main" val="1237234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3"/>
          <p:cNvSpPr>
            <a:spLocks noGrp="1"/>
          </p:cNvSpPr>
          <p:nvPr>
            <p:ph type="dt" sz="half" idx="10"/>
          </p:nvPr>
        </p:nvSpPr>
        <p:spPr/>
        <p:txBody>
          <a:bodyPr/>
          <a:lstStyle>
            <a:lvl1pPr>
              <a:defRPr/>
            </a:lvl1pPr>
          </a:lstStyle>
          <a:p>
            <a:pPr>
              <a:defRPr/>
            </a:pPr>
            <a:fld id="{7DDB7D47-EB4C-41BF-A823-8AE4DBE65B45}" type="datetimeFigureOut">
              <a:rPr lang="en-US"/>
              <a:pPr>
                <a:defRPr/>
              </a:pPr>
              <a:t>9/25/2023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9295062-79B1-4C88-A2CE-C4C43C28307F}" type="slidenum">
              <a:rPr lang="en-US" altLang="zh-HK"/>
              <a:pPr>
                <a:defRPr/>
              </a:pPr>
              <a:t>‹#›</a:t>
            </a:fld>
            <a:endParaRPr lang="en-US" altLang="zh-HK"/>
          </a:p>
        </p:txBody>
      </p:sp>
    </p:spTree>
    <p:extLst>
      <p:ext uri="{BB962C8B-B14F-4D97-AF65-F5344CB8AC3E}">
        <p14:creationId xmlns:p14="http://schemas.microsoft.com/office/powerpoint/2010/main" val="2315650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DEA510ED-EDD9-4854-AC6B-A7EA95F701A5}" type="datetimeFigureOut">
              <a:rPr lang="zh-HK" altLang="en-US"/>
              <a:pPr>
                <a:defRPr/>
              </a:pPr>
              <a:t>25/9/2023</a:t>
            </a:fld>
            <a:endParaRPr lang="zh-HK" altLang="en-US"/>
          </a:p>
        </p:txBody>
      </p:sp>
      <p:sp>
        <p:nvSpPr>
          <p:cNvPr id="3" name="Footer Placeholder 2"/>
          <p:cNvSpPr>
            <a:spLocks noGrp="1"/>
          </p:cNvSpPr>
          <p:nvPr>
            <p:ph type="ftr" sz="quarter" idx="11"/>
          </p:nvPr>
        </p:nvSpPr>
        <p:spPr/>
        <p:txBody>
          <a:bodyPr/>
          <a:lstStyle>
            <a:lvl1pPr>
              <a:defRPr/>
            </a:lvl1pPr>
          </a:lstStyle>
          <a:p>
            <a:pPr>
              <a:defRPr/>
            </a:pPr>
            <a:endParaRPr lang="zh-HK" altLang="en-US"/>
          </a:p>
        </p:txBody>
      </p:sp>
      <p:sp>
        <p:nvSpPr>
          <p:cNvPr id="4" name="Slide Number Placeholder 3"/>
          <p:cNvSpPr>
            <a:spLocks noGrp="1"/>
          </p:cNvSpPr>
          <p:nvPr>
            <p:ph type="sldNum" sz="quarter" idx="12"/>
          </p:nvPr>
        </p:nvSpPr>
        <p:spPr/>
        <p:txBody>
          <a:bodyPr/>
          <a:lstStyle>
            <a:lvl1pPr>
              <a:defRPr/>
            </a:lvl1pPr>
          </a:lstStyle>
          <a:p>
            <a:pPr>
              <a:defRPr/>
            </a:pPr>
            <a:fld id="{ECB148B6-751C-46ED-8E6B-FDD21268DFDD}" type="slidenum">
              <a:rPr lang="zh-HK" altLang="en-US"/>
              <a:pPr>
                <a:defRPr/>
              </a:pPr>
              <a:t>‹#›</a:t>
            </a:fld>
            <a:endParaRPr lang="en-US" altLang="zh-HK"/>
          </a:p>
        </p:txBody>
      </p:sp>
    </p:spTree>
    <p:extLst>
      <p:ext uri="{BB962C8B-B14F-4D97-AF65-F5344CB8AC3E}">
        <p14:creationId xmlns:p14="http://schemas.microsoft.com/office/powerpoint/2010/main" val="2580871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860029" y="609601"/>
            <a:ext cx="2892028" cy="1639884"/>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p:nvPr>
        </p:nvSpPr>
        <p:spPr>
          <a:xfrm>
            <a:off x="3867150" y="592666"/>
            <a:ext cx="4418407" cy="5198534"/>
          </a:xfrm>
        </p:spPr>
        <p:txBody>
          <a:bodyPr anchor="ct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860029" y="2249486"/>
            <a:ext cx="2892028"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lvl1pPr>
              <a:defRPr/>
            </a:lvl1pPr>
          </a:lstStyle>
          <a:p>
            <a:pPr>
              <a:defRPr/>
            </a:pPr>
            <a:fld id="{C716B3C2-D19D-4DDE-970C-620A0F5D4F57}" type="datetimeFigureOut">
              <a:rPr lang="zh-HK" altLang="en-US"/>
              <a:pPr>
                <a:defRPr/>
              </a:pPr>
              <a:t>25/9/2023</a:t>
            </a:fld>
            <a:endParaRPr lang="zh-HK" altLang="en-US"/>
          </a:p>
        </p:txBody>
      </p:sp>
      <p:sp>
        <p:nvSpPr>
          <p:cNvPr id="6" name="Footer Placeholder 5"/>
          <p:cNvSpPr>
            <a:spLocks noGrp="1"/>
          </p:cNvSpPr>
          <p:nvPr>
            <p:ph type="ftr" sz="quarter" idx="11"/>
          </p:nvPr>
        </p:nvSpPr>
        <p:spPr/>
        <p:txBody>
          <a:bodyPr/>
          <a:lstStyle>
            <a:lvl1pPr>
              <a:defRPr/>
            </a:lvl1pPr>
          </a:lstStyle>
          <a:p>
            <a:pPr>
              <a:defRPr/>
            </a:pPr>
            <a:endParaRPr lang="zh-HK" altLang="en-US"/>
          </a:p>
        </p:txBody>
      </p:sp>
      <p:sp>
        <p:nvSpPr>
          <p:cNvPr id="7" name="Slide Number Placeholder 6"/>
          <p:cNvSpPr>
            <a:spLocks noGrp="1"/>
          </p:cNvSpPr>
          <p:nvPr>
            <p:ph type="sldNum" sz="quarter" idx="12"/>
          </p:nvPr>
        </p:nvSpPr>
        <p:spPr/>
        <p:txBody>
          <a:bodyPr/>
          <a:lstStyle>
            <a:lvl1pPr>
              <a:defRPr/>
            </a:lvl1pPr>
          </a:lstStyle>
          <a:p>
            <a:pPr>
              <a:defRPr/>
            </a:pPr>
            <a:fld id="{0270780D-4BC9-46DE-9511-A3E85CD035E8}" type="slidenum">
              <a:rPr lang="zh-HK" altLang="en-US"/>
              <a:pPr>
                <a:defRPr/>
              </a:pPr>
              <a:t>‹#›</a:t>
            </a:fld>
            <a:endParaRPr lang="en-US" altLang="zh-HK"/>
          </a:p>
        </p:txBody>
      </p:sp>
    </p:spTree>
    <p:extLst>
      <p:ext uri="{BB962C8B-B14F-4D97-AF65-F5344CB8AC3E}">
        <p14:creationId xmlns:p14="http://schemas.microsoft.com/office/powerpoint/2010/main" val="255482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856061" y="609600"/>
            <a:ext cx="3753962" cy="1639886"/>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4832866" y="609600"/>
            <a:ext cx="3452693" cy="5181602"/>
          </a:xfrm>
          <a:prstGeom prst="round2DiagRect">
            <a:avLst>
              <a:gd name="adj1" fmla="val 6074"/>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a:defRPr lang="en-US" sz="3200"/>
            </a:lvl1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856059" y="2249486"/>
            <a:ext cx="3753964"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lvl1pPr>
              <a:defRPr/>
            </a:lvl1pPr>
          </a:lstStyle>
          <a:p>
            <a:pPr>
              <a:defRPr/>
            </a:pPr>
            <a:fld id="{FB074448-FC46-4B05-9999-E123C7D11554}" type="datetimeFigureOut">
              <a:rPr lang="zh-HK" altLang="en-US"/>
              <a:pPr>
                <a:defRPr/>
              </a:pPr>
              <a:t>25/9/2023</a:t>
            </a:fld>
            <a:endParaRPr lang="zh-HK" altLang="en-US"/>
          </a:p>
        </p:txBody>
      </p:sp>
      <p:sp>
        <p:nvSpPr>
          <p:cNvPr id="6" name="Footer Placeholder 5"/>
          <p:cNvSpPr>
            <a:spLocks noGrp="1"/>
          </p:cNvSpPr>
          <p:nvPr>
            <p:ph type="ftr" sz="quarter" idx="11"/>
          </p:nvPr>
        </p:nvSpPr>
        <p:spPr/>
        <p:txBody>
          <a:bodyPr/>
          <a:lstStyle>
            <a:lvl1pPr>
              <a:defRPr/>
            </a:lvl1pPr>
          </a:lstStyle>
          <a:p>
            <a:pPr>
              <a:defRPr/>
            </a:pPr>
            <a:endParaRPr lang="zh-HK" altLang="en-US"/>
          </a:p>
        </p:txBody>
      </p:sp>
      <p:sp>
        <p:nvSpPr>
          <p:cNvPr id="7" name="Slide Number Placeholder 6"/>
          <p:cNvSpPr>
            <a:spLocks noGrp="1"/>
          </p:cNvSpPr>
          <p:nvPr>
            <p:ph type="sldNum" sz="quarter" idx="12"/>
          </p:nvPr>
        </p:nvSpPr>
        <p:spPr/>
        <p:txBody>
          <a:bodyPr/>
          <a:lstStyle>
            <a:lvl1pPr>
              <a:defRPr/>
            </a:lvl1pPr>
          </a:lstStyle>
          <a:p>
            <a:pPr>
              <a:defRPr/>
            </a:pPr>
            <a:fld id="{464060BF-C359-4AAE-815C-380C6D1434A3}" type="slidenum">
              <a:rPr lang="zh-HK" altLang="en-US"/>
              <a:pPr>
                <a:defRPr/>
              </a:pPr>
              <a:t>‹#›</a:t>
            </a:fld>
            <a:endParaRPr lang="en-US" altLang="zh-HK"/>
          </a:p>
        </p:txBody>
      </p:sp>
    </p:spTree>
    <p:extLst>
      <p:ext uri="{BB962C8B-B14F-4D97-AF65-F5344CB8AC3E}">
        <p14:creationId xmlns:p14="http://schemas.microsoft.com/office/powerpoint/2010/main" val="2356051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全景圖片 (含標題)">
    <p:spTree>
      <p:nvGrpSpPr>
        <p:cNvPr id="1" name=""/>
        <p:cNvGrpSpPr/>
        <p:nvPr/>
      </p:nvGrpSpPr>
      <p:grpSpPr>
        <a:xfrm>
          <a:off x="0" y="0"/>
          <a:ext cx="0" cy="0"/>
          <a:chOff x="0" y="0"/>
          <a:chExt cx="0" cy="0"/>
        </a:xfrm>
      </p:grpSpPr>
      <p:sp>
        <p:nvSpPr>
          <p:cNvPr id="2" name="Title 1"/>
          <p:cNvSpPr>
            <a:spLocks noGrp="1"/>
          </p:cNvSpPr>
          <p:nvPr>
            <p:ph type="title"/>
          </p:nvPr>
        </p:nvSpPr>
        <p:spPr>
          <a:xfrm>
            <a:off x="856058" y="4304665"/>
            <a:ext cx="7434266" cy="819355"/>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856058" y="606426"/>
            <a:ext cx="7434266" cy="3299778"/>
          </a:xfrm>
          <a:prstGeom prst="round2DiagRect">
            <a:avLst>
              <a:gd name="adj1" fmla="val 5101"/>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a:buNone/>
              <a:defRPr lang="en-US" sz="3200"/>
            </a:lvl1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856024" y="5124020"/>
            <a:ext cx="7433144" cy="6824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3"/>
          <p:cNvSpPr>
            <a:spLocks noGrp="1"/>
          </p:cNvSpPr>
          <p:nvPr>
            <p:ph type="dt" sz="half" idx="10"/>
          </p:nvPr>
        </p:nvSpPr>
        <p:spPr/>
        <p:txBody>
          <a:bodyPr/>
          <a:lstStyle>
            <a:lvl1pPr>
              <a:defRPr/>
            </a:lvl1pPr>
          </a:lstStyle>
          <a:p>
            <a:pPr>
              <a:defRPr/>
            </a:pPr>
            <a:fld id="{3D0E9C91-8D92-485C-97ED-682AFC6F660E}" type="datetimeFigureOut">
              <a:rPr lang="en-US"/>
              <a:pPr>
                <a:defRPr/>
              </a:pPr>
              <a:t>9/25/2023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772BC42-8BCD-4E83-A1D6-E8C60D16266B}" type="slidenum">
              <a:rPr lang="en-US" altLang="zh-HK"/>
              <a:pPr>
                <a:defRPr/>
              </a:pPr>
              <a:t>‹#›</a:t>
            </a:fld>
            <a:endParaRPr lang="en-US" altLang="zh-HK"/>
          </a:p>
        </p:txBody>
      </p:sp>
    </p:spTree>
    <p:extLst>
      <p:ext uri="{BB962C8B-B14F-4D97-AF65-F5344CB8AC3E}">
        <p14:creationId xmlns:p14="http://schemas.microsoft.com/office/powerpoint/2010/main" val="3717924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856093" y="609600"/>
            <a:ext cx="7429466" cy="3429000"/>
          </a:xfrm>
        </p:spPr>
        <p:txBody>
          <a:bodyPr/>
          <a:lstStyle>
            <a:lvl1pPr>
              <a:defRPr sz="3600"/>
            </a:lvl1pPr>
          </a:lstStyle>
          <a:p>
            <a:r>
              <a:rPr lang="zh-TW" altLang="en-US"/>
              <a:t>按一下以編輯母片標題樣式</a:t>
            </a:r>
            <a:endParaRPr lang="en-US" dirty="0"/>
          </a:p>
        </p:txBody>
      </p:sp>
      <p:sp>
        <p:nvSpPr>
          <p:cNvPr id="4" name="Text Placeholder 3"/>
          <p:cNvSpPr>
            <a:spLocks noGrp="1"/>
          </p:cNvSpPr>
          <p:nvPr>
            <p:ph type="body" sz="half" idx="2"/>
          </p:nvPr>
        </p:nvSpPr>
        <p:spPr>
          <a:xfrm>
            <a:off x="856058" y="4419600"/>
            <a:ext cx="7428344" cy="1371599"/>
          </a:xfrm>
        </p:spPr>
        <p:txBody>
          <a:bodyPr anchor="ct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3"/>
          <p:cNvSpPr>
            <a:spLocks noGrp="1"/>
          </p:cNvSpPr>
          <p:nvPr>
            <p:ph type="dt" sz="half" idx="10"/>
          </p:nvPr>
        </p:nvSpPr>
        <p:spPr/>
        <p:txBody>
          <a:bodyPr/>
          <a:lstStyle>
            <a:lvl1pPr>
              <a:defRPr/>
            </a:lvl1pPr>
          </a:lstStyle>
          <a:p>
            <a:pPr>
              <a:defRPr/>
            </a:pPr>
            <a:fld id="{6F3B1487-9ADA-45F1-AD38-5D709B1916BA}" type="datetimeFigureOut">
              <a:rPr lang="en-US"/>
              <a:pPr>
                <a:defRPr/>
              </a:pPr>
              <a:t>9/25/2023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407686D-502A-48AA-BFFB-D6653291FD40}" type="slidenum">
              <a:rPr lang="en-US" altLang="zh-HK"/>
              <a:pPr>
                <a:defRPr/>
              </a:pPr>
              <a:t>‹#›</a:t>
            </a:fld>
            <a:endParaRPr lang="en-US" altLang="zh-HK"/>
          </a:p>
        </p:txBody>
      </p:sp>
    </p:spTree>
    <p:extLst>
      <p:ext uri="{BB962C8B-B14F-4D97-AF65-F5344CB8AC3E}">
        <p14:creationId xmlns:p14="http://schemas.microsoft.com/office/powerpoint/2010/main" val="3539961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5" name="TextBox 51"/>
          <p:cNvSpPr txBox="1"/>
          <p:nvPr/>
        </p:nvSpPr>
        <p:spPr>
          <a:xfrm>
            <a:off x="696913" y="719138"/>
            <a:ext cx="4572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defRPr/>
            </a:pPr>
            <a:r>
              <a:rPr kumimoji="0" lang="en-US" sz="8000" dirty="0">
                <a:effectLst/>
              </a:rPr>
              <a:t>“</a:t>
            </a:r>
          </a:p>
        </p:txBody>
      </p:sp>
      <p:sp>
        <p:nvSpPr>
          <p:cNvPr id="6" name="TextBox 52"/>
          <p:cNvSpPr txBox="1"/>
          <p:nvPr/>
        </p:nvSpPr>
        <p:spPr>
          <a:xfrm>
            <a:off x="7816850" y="2765425"/>
            <a:ext cx="4572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defRPr/>
            </a:pPr>
            <a:r>
              <a:rPr kumimoji="0" lang="en-US" sz="8000" dirty="0">
                <a:effectLst/>
              </a:rPr>
              <a:t>”</a:t>
            </a:r>
          </a:p>
        </p:txBody>
      </p:sp>
      <p:sp>
        <p:nvSpPr>
          <p:cNvPr id="2" name="Title 1"/>
          <p:cNvSpPr>
            <a:spLocks noGrp="1"/>
          </p:cNvSpPr>
          <p:nvPr>
            <p:ph type="title"/>
          </p:nvPr>
        </p:nvSpPr>
        <p:spPr>
          <a:xfrm>
            <a:off x="1084659" y="609600"/>
            <a:ext cx="6977064" cy="2748429"/>
          </a:xfrm>
        </p:spPr>
        <p:txBody>
          <a:bodyPr/>
          <a:lstStyle>
            <a:lvl1pPr>
              <a:defRPr sz="3600"/>
            </a:lvl1pPr>
          </a:lstStyle>
          <a:p>
            <a:r>
              <a:rPr lang="zh-TW" altLang="en-US"/>
              <a:t>按一下以編輯母片標題樣式</a:t>
            </a:r>
            <a:endParaRPr lang="en-US" dirty="0"/>
          </a:p>
        </p:txBody>
      </p:sp>
      <p:sp>
        <p:nvSpPr>
          <p:cNvPr id="12" name="Text Placeholder 3"/>
          <p:cNvSpPr>
            <a:spLocks noGrp="1"/>
          </p:cNvSpPr>
          <p:nvPr>
            <p:ph type="body" sz="half" idx="13"/>
          </p:nvPr>
        </p:nvSpPr>
        <p:spPr>
          <a:xfrm>
            <a:off x="1290484" y="3365557"/>
            <a:ext cx="6564224" cy="548968"/>
          </a:xfrm>
        </p:spPr>
        <p:txBody>
          <a:bodyPr anchor="t"/>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4" name="Text Placeholder 3"/>
          <p:cNvSpPr>
            <a:spLocks noGrp="1"/>
          </p:cNvSpPr>
          <p:nvPr>
            <p:ph type="body" sz="half" idx="2"/>
          </p:nvPr>
        </p:nvSpPr>
        <p:spPr>
          <a:xfrm>
            <a:off x="856058" y="4309919"/>
            <a:ext cx="7429502" cy="1489496"/>
          </a:xfrm>
        </p:spPr>
        <p:txBody>
          <a:bodyPr anchor="ct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7" name="Date Placeholder 4"/>
          <p:cNvSpPr>
            <a:spLocks noGrp="1"/>
          </p:cNvSpPr>
          <p:nvPr>
            <p:ph type="dt" sz="half" idx="14"/>
          </p:nvPr>
        </p:nvSpPr>
        <p:spPr/>
        <p:txBody>
          <a:bodyPr/>
          <a:lstStyle>
            <a:lvl1pPr>
              <a:defRPr/>
            </a:lvl1pPr>
          </a:lstStyle>
          <a:p>
            <a:pPr>
              <a:defRPr/>
            </a:pPr>
            <a:fld id="{8BB8E72E-6B58-40E7-B3FC-7C4B93EA08E6}" type="datetimeFigureOut">
              <a:rPr lang="en-US"/>
              <a:pPr>
                <a:defRPr/>
              </a:pPr>
              <a:t>9/25/2023</a:t>
            </a:fld>
            <a:endParaRPr lang="en-US" dirty="0"/>
          </a:p>
        </p:txBody>
      </p:sp>
      <p:sp>
        <p:nvSpPr>
          <p:cNvPr id="8" name="Footer Placeholder 5"/>
          <p:cNvSpPr>
            <a:spLocks noGrp="1"/>
          </p:cNvSpPr>
          <p:nvPr>
            <p:ph type="ftr" sz="quarter" idx="15"/>
          </p:nvPr>
        </p:nvSpPr>
        <p:spPr/>
        <p:txBody>
          <a:bodyPr/>
          <a:lstStyle>
            <a:lvl1pPr>
              <a:defRPr/>
            </a:lvl1pPr>
          </a:lstStyle>
          <a:p>
            <a:pPr>
              <a:defRPr/>
            </a:pPr>
            <a:endParaRPr lang="en-US"/>
          </a:p>
        </p:txBody>
      </p:sp>
      <p:sp>
        <p:nvSpPr>
          <p:cNvPr id="9" name="Slide Number Placeholder 6"/>
          <p:cNvSpPr>
            <a:spLocks noGrp="1"/>
          </p:cNvSpPr>
          <p:nvPr>
            <p:ph type="sldNum" sz="quarter" idx="16"/>
          </p:nvPr>
        </p:nvSpPr>
        <p:spPr/>
        <p:txBody>
          <a:bodyPr/>
          <a:lstStyle>
            <a:lvl1pPr>
              <a:defRPr/>
            </a:lvl1pPr>
          </a:lstStyle>
          <a:p>
            <a:pPr>
              <a:defRPr/>
            </a:pPr>
            <a:fld id="{0FB2CB37-B1A4-4765-8AA5-EAE3A9F7BBCA}" type="slidenum">
              <a:rPr lang="en-US" altLang="zh-HK"/>
              <a:pPr>
                <a:defRPr/>
              </a:pPr>
              <a:t>‹#›</a:t>
            </a:fld>
            <a:endParaRPr lang="en-US" altLang="zh-HK"/>
          </a:p>
        </p:txBody>
      </p:sp>
    </p:spTree>
    <p:extLst>
      <p:ext uri="{BB962C8B-B14F-4D97-AF65-F5344CB8AC3E}">
        <p14:creationId xmlns:p14="http://schemas.microsoft.com/office/powerpoint/2010/main" val="1779729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856058" y="2134042"/>
            <a:ext cx="7429501" cy="2511835"/>
          </a:xfrm>
        </p:spPr>
        <p:txBody>
          <a:bodyPr anchor="b"/>
          <a:lstStyle>
            <a:lvl1pPr>
              <a:defRPr sz="3600"/>
            </a:lvl1pPr>
          </a:lstStyle>
          <a:p>
            <a:r>
              <a:rPr lang="zh-TW" altLang="en-US"/>
              <a:t>按一下以編輯母片標題樣式</a:t>
            </a:r>
            <a:endParaRPr lang="en-US" dirty="0"/>
          </a:p>
        </p:txBody>
      </p:sp>
      <p:sp>
        <p:nvSpPr>
          <p:cNvPr id="4" name="Text Placeholder 3"/>
          <p:cNvSpPr>
            <a:spLocks noGrp="1"/>
          </p:cNvSpPr>
          <p:nvPr>
            <p:ph type="body" sz="half" idx="2"/>
          </p:nvPr>
        </p:nvSpPr>
        <p:spPr>
          <a:xfrm>
            <a:off x="856023" y="4657655"/>
            <a:ext cx="7428379" cy="1140644"/>
          </a:xfrm>
        </p:spPr>
        <p:txBody>
          <a:bodyPr anchor="t"/>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3"/>
          <p:cNvSpPr>
            <a:spLocks noGrp="1"/>
          </p:cNvSpPr>
          <p:nvPr>
            <p:ph type="dt" sz="half" idx="10"/>
          </p:nvPr>
        </p:nvSpPr>
        <p:spPr/>
        <p:txBody>
          <a:bodyPr/>
          <a:lstStyle>
            <a:lvl1pPr>
              <a:defRPr/>
            </a:lvl1pPr>
          </a:lstStyle>
          <a:p>
            <a:pPr>
              <a:defRPr/>
            </a:pPr>
            <a:fld id="{44DD4973-B4DE-447D-81EB-60DED72C5216}" type="datetimeFigureOut">
              <a:rPr lang="en-US"/>
              <a:pPr>
                <a:defRPr/>
              </a:pPr>
              <a:t>9/25/2023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6010B7-3647-494E-B4DC-B4D1EF1FFBB0}" type="slidenum">
              <a:rPr lang="en-US" altLang="zh-HK"/>
              <a:pPr>
                <a:defRPr/>
              </a:pPr>
              <a:t>‹#›</a:t>
            </a:fld>
            <a:endParaRPr lang="en-US" altLang="zh-HK"/>
          </a:p>
        </p:txBody>
      </p:sp>
    </p:spTree>
    <p:extLst>
      <p:ext uri="{BB962C8B-B14F-4D97-AF65-F5344CB8AC3E}">
        <p14:creationId xmlns:p14="http://schemas.microsoft.com/office/powerpoint/2010/main" val="37790546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欄">
    <p:spTree>
      <p:nvGrpSpPr>
        <p:cNvPr id="1" name=""/>
        <p:cNvGrpSpPr/>
        <p:nvPr/>
      </p:nvGrpSpPr>
      <p:grpSpPr>
        <a:xfrm>
          <a:off x="0" y="0"/>
          <a:ext cx="0" cy="0"/>
          <a:chOff x="0" y="0"/>
          <a:chExt cx="0" cy="0"/>
        </a:xfrm>
      </p:grpSpPr>
      <p:sp>
        <p:nvSpPr>
          <p:cNvPr id="15" name="Title 1"/>
          <p:cNvSpPr>
            <a:spLocks noGrp="1"/>
          </p:cNvSpPr>
          <p:nvPr>
            <p:ph type="title"/>
          </p:nvPr>
        </p:nvSpPr>
        <p:spPr>
          <a:xfrm>
            <a:off x="856060" y="609600"/>
            <a:ext cx="7429499" cy="1905000"/>
          </a:xfrm>
        </p:spPr>
        <p:txBody>
          <a:bodyPr/>
          <a:lstStyle/>
          <a:p>
            <a:r>
              <a:rPr lang="zh-TW" altLang="en-US"/>
              <a:t>按一下以編輯母片標題樣式</a:t>
            </a:r>
            <a:endParaRPr lang="en-US" dirty="0"/>
          </a:p>
        </p:txBody>
      </p:sp>
      <p:sp>
        <p:nvSpPr>
          <p:cNvPr id="7" name="Text Placeholder 2"/>
          <p:cNvSpPr>
            <a:spLocks noGrp="1"/>
          </p:cNvSpPr>
          <p:nvPr>
            <p:ph type="body" idx="1"/>
          </p:nvPr>
        </p:nvSpPr>
        <p:spPr>
          <a:xfrm>
            <a:off x="856058" y="2674463"/>
            <a:ext cx="2397674"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8" name="Text Placeholder 3"/>
          <p:cNvSpPr>
            <a:spLocks noGrp="1"/>
          </p:cNvSpPr>
          <p:nvPr>
            <p:ph type="body" sz="half" idx="15"/>
          </p:nvPr>
        </p:nvSpPr>
        <p:spPr>
          <a:xfrm>
            <a:off x="856059" y="3360263"/>
            <a:ext cx="2396432" cy="2430936"/>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9" name="Text Placeholder 4"/>
          <p:cNvSpPr>
            <a:spLocks noGrp="1"/>
          </p:cNvSpPr>
          <p:nvPr>
            <p:ph type="body" sz="quarter" idx="3"/>
          </p:nvPr>
        </p:nvSpPr>
        <p:spPr>
          <a:xfrm>
            <a:off x="3386075" y="2677635"/>
            <a:ext cx="2388289"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10" name="Text Placeholder 3"/>
          <p:cNvSpPr>
            <a:spLocks noGrp="1"/>
          </p:cNvSpPr>
          <p:nvPr>
            <p:ph type="body" sz="half" idx="16"/>
          </p:nvPr>
        </p:nvSpPr>
        <p:spPr>
          <a:xfrm>
            <a:off x="3386075" y="3363435"/>
            <a:ext cx="2388958" cy="2430936"/>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11" name="Text Placeholder 4"/>
          <p:cNvSpPr>
            <a:spLocks noGrp="1"/>
          </p:cNvSpPr>
          <p:nvPr>
            <p:ph type="body" sz="quarter" idx="13"/>
          </p:nvPr>
        </p:nvSpPr>
        <p:spPr>
          <a:xfrm>
            <a:off x="5889332" y="2674463"/>
            <a:ext cx="2396226"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12" name="Text Placeholder 3"/>
          <p:cNvSpPr>
            <a:spLocks noGrp="1"/>
          </p:cNvSpPr>
          <p:nvPr>
            <p:ph type="body" sz="half" idx="17"/>
          </p:nvPr>
        </p:nvSpPr>
        <p:spPr>
          <a:xfrm>
            <a:off x="5889332" y="3360263"/>
            <a:ext cx="2396226" cy="2430936"/>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13" name="Date Placeholder 3"/>
          <p:cNvSpPr>
            <a:spLocks noGrp="1"/>
          </p:cNvSpPr>
          <p:nvPr>
            <p:ph type="dt" sz="half" idx="18"/>
          </p:nvPr>
        </p:nvSpPr>
        <p:spPr/>
        <p:txBody>
          <a:bodyPr/>
          <a:lstStyle>
            <a:lvl1pPr>
              <a:defRPr/>
            </a:lvl1pPr>
          </a:lstStyle>
          <a:p>
            <a:pPr>
              <a:defRPr/>
            </a:pPr>
            <a:fld id="{3CFD330B-BAA7-416A-B482-A9C9AA445512}" type="datetimeFigureOut">
              <a:rPr lang="en-US"/>
              <a:pPr>
                <a:defRPr/>
              </a:pPr>
              <a:t>9/25/2023</a:t>
            </a:fld>
            <a:endParaRPr lang="en-US" dirty="0"/>
          </a:p>
        </p:txBody>
      </p:sp>
      <p:sp>
        <p:nvSpPr>
          <p:cNvPr id="14" name="Footer Placeholder 4"/>
          <p:cNvSpPr>
            <a:spLocks noGrp="1"/>
          </p:cNvSpPr>
          <p:nvPr>
            <p:ph type="ftr" sz="quarter" idx="19"/>
          </p:nvPr>
        </p:nvSpPr>
        <p:spPr/>
        <p:txBody>
          <a:bodyPr/>
          <a:lstStyle>
            <a:lvl1pPr>
              <a:defRPr/>
            </a:lvl1pPr>
          </a:lstStyle>
          <a:p>
            <a:pPr>
              <a:defRPr/>
            </a:pPr>
            <a:endParaRPr lang="en-US"/>
          </a:p>
        </p:txBody>
      </p:sp>
      <p:sp>
        <p:nvSpPr>
          <p:cNvPr id="16" name="Slide Number Placeholder 5"/>
          <p:cNvSpPr>
            <a:spLocks noGrp="1"/>
          </p:cNvSpPr>
          <p:nvPr>
            <p:ph type="sldNum" sz="quarter" idx="20"/>
          </p:nvPr>
        </p:nvSpPr>
        <p:spPr/>
        <p:txBody>
          <a:bodyPr/>
          <a:lstStyle>
            <a:lvl1pPr>
              <a:defRPr/>
            </a:lvl1pPr>
          </a:lstStyle>
          <a:p>
            <a:pPr>
              <a:defRPr/>
            </a:pPr>
            <a:fld id="{359B8273-A590-414B-868E-3002A201C41C}" type="slidenum">
              <a:rPr lang="en-US" altLang="zh-HK"/>
              <a:pPr>
                <a:defRPr/>
              </a:pPr>
              <a:t>‹#›</a:t>
            </a:fld>
            <a:endParaRPr lang="en-US" altLang="zh-HK"/>
          </a:p>
        </p:txBody>
      </p:sp>
    </p:spTree>
    <p:extLst>
      <p:ext uri="{BB962C8B-B14F-4D97-AF65-F5344CB8AC3E}">
        <p14:creationId xmlns:p14="http://schemas.microsoft.com/office/powerpoint/2010/main" val="1754770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圖片欄">
    <p:spTree>
      <p:nvGrpSpPr>
        <p:cNvPr id="1" name=""/>
        <p:cNvGrpSpPr/>
        <p:nvPr/>
      </p:nvGrpSpPr>
      <p:grpSpPr>
        <a:xfrm>
          <a:off x="0" y="0"/>
          <a:ext cx="0" cy="0"/>
          <a:chOff x="0" y="0"/>
          <a:chExt cx="0" cy="0"/>
        </a:xfrm>
      </p:grpSpPr>
      <p:sp>
        <p:nvSpPr>
          <p:cNvPr id="30" name="Title 1"/>
          <p:cNvSpPr>
            <a:spLocks noGrp="1"/>
          </p:cNvSpPr>
          <p:nvPr>
            <p:ph type="title"/>
          </p:nvPr>
        </p:nvSpPr>
        <p:spPr>
          <a:xfrm>
            <a:off x="856059" y="609600"/>
            <a:ext cx="7429499" cy="1905000"/>
          </a:xfrm>
        </p:spPr>
        <p:txBody>
          <a:bodyPr/>
          <a:lstStyle/>
          <a:p>
            <a:r>
              <a:rPr lang="zh-TW" altLang="en-US"/>
              <a:t>按一下以編輯母片標題樣式</a:t>
            </a:r>
            <a:endParaRPr lang="en-US" dirty="0"/>
          </a:p>
        </p:txBody>
      </p:sp>
      <p:sp>
        <p:nvSpPr>
          <p:cNvPr id="19" name="Text Placeholder 2"/>
          <p:cNvSpPr>
            <a:spLocks noGrp="1"/>
          </p:cNvSpPr>
          <p:nvPr>
            <p:ph type="body" idx="1"/>
          </p:nvPr>
        </p:nvSpPr>
        <p:spPr>
          <a:xfrm>
            <a:off x="856060" y="4404596"/>
            <a:ext cx="239643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20" name="Picture Placeholder 2"/>
          <p:cNvSpPr>
            <a:spLocks noGrp="1" noChangeAspect="1"/>
          </p:cNvSpPr>
          <p:nvPr>
            <p:ph type="pic" idx="15"/>
          </p:nvPr>
        </p:nvSpPr>
        <p:spPr>
          <a:xfrm>
            <a:off x="856060" y="2666998"/>
            <a:ext cx="239643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a:buNone/>
              <a:defRPr lang="en-US" sz="1800" dirty="0"/>
            </a:lvl1pPr>
          </a:lstStyle>
          <a:p>
            <a:pPr lvl="0"/>
            <a:r>
              <a:rPr lang="zh-TW" altLang="en-US" noProof="0"/>
              <a:t>按一下圖示以新增圖片</a:t>
            </a:r>
            <a:endParaRPr lang="en-US" noProof="0" dirty="0"/>
          </a:p>
        </p:txBody>
      </p:sp>
      <p:sp>
        <p:nvSpPr>
          <p:cNvPr id="21" name="Text Placeholder 3"/>
          <p:cNvSpPr>
            <a:spLocks noGrp="1"/>
          </p:cNvSpPr>
          <p:nvPr>
            <p:ph type="body" sz="half" idx="18"/>
          </p:nvPr>
        </p:nvSpPr>
        <p:spPr>
          <a:xfrm>
            <a:off x="856060" y="4980859"/>
            <a:ext cx="2396430" cy="817843"/>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22" name="Text Placeholder 4"/>
          <p:cNvSpPr>
            <a:spLocks noGrp="1"/>
          </p:cNvSpPr>
          <p:nvPr>
            <p:ph type="body" sz="quarter" idx="3"/>
          </p:nvPr>
        </p:nvSpPr>
        <p:spPr>
          <a:xfrm>
            <a:off x="3366790" y="4404596"/>
            <a:ext cx="24003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23" name="Picture Placeholder 2"/>
          <p:cNvSpPr>
            <a:spLocks noGrp="1" noChangeAspect="1"/>
          </p:cNvSpPr>
          <p:nvPr>
            <p:ph type="pic" idx="21"/>
          </p:nvPr>
        </p:nvSpPr>
        <p:spPr>
          <a:xfrm>
            <a:off x="3366790" y="2666998"/>
            <a:ext cx="2399205"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a:buNone/>
              <a:defRPr lang="en-US" sz="1800" dirty="0"/>
            </a:lvl1pPr>
          </a:lstStyle>
          <a:p>
            <a:pPr lvl="0"/>
            <a:r>
              <a:rPr lang="zh-TW" altLang="en-US" noProof="0"/>
              <a:t>按一下圖示以新增圖片</a:t>
            </a:r>
            <a:endParaRPr lang="en-US" noProof="0" dirty="0"/>
          </a:p>
        </p:txBody>
      </p:sp>
      <p:sp>
        <p:nvSpPr>
          <p:cNvPr id="24" name="Text Placeholder 3"/>
          <p:cNvSpPr>
            <a:spLocks noGrp="1"/>
          </p:cNvSpPr>
          <p:nvPr>
            <p:ph type="body" sz="half" idx="19"/>
          </p:nvPr>
        </p:nvSpPr>
        <p:spPr>
          <a:xfrm>
            <a:off x="3365695" y="4980857"/>
            <a:ext cx="2400300" cy="810342"/>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25" name="Text Placeholder 4"/>
          <p:cNvSpPr>
            <a:spLocks noGrp="1"/>
          </p:cNvSpPr>
          <p:nvPr>
            <p:ph type="body" sz="quarter" idx="13"/>
          </p:nvPr>
        </p:nvSpPr>
        <p:spPr>
          <a:xfrm>
            <a:off x="5889426" y="4404595"/>
            <a:ext cx="2393056"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26" name="Picture Placeholder 2"/>
          <p:cNvSpPr>
            <a:spLocks noGrp="1" noChangeAspect="1"/>
          </p:cNvSpPr>
          <p:nvPr>
            <p:ph type="pic" idx="22"/>
          </p:nvPr>
        </p:nvSpPr>
        <p:spPr>
          <a:xfrm>
            <a:off x="5889332" y="2666998"/>
            <a:ext cx="2396227"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a:buNone/>
              <a:defRPr lang="en-US" sz="1800" dirty="0"/>
            </a:lvl1pPr>
          </a:lstStyle>
          <a:p>
            <a:pPr lvl="0"/>
            <a:r>
              <a:rPr lang="zh-TW" altLang="en-US" noProof="0"/>
              <a:t>按一下圖示以新增圖片</a:t>
            </a:r>
            <a:endParaRPr lang="en-US" noProof="0" dirty="0"/>
          </a:p>
        </p:txBody>
      </p:sp>
      <p:sp>
        <p:nvSpPr>
          <p:cNvPr id="27" name="Text Placeholder 3"/>
          <p:cNvSpPr>
            <a:spLocks noGrp="1"/>
          </p:cNvSpPr>
          <p:nvPr>
            <p:ph type="body" sz="half" idx="20"/>
          </p:nvPr>
        </p:nvSpPr>
        <p:spPr>
          <a:xfrm>
            <a:off x="5889332" y="4980855"/>
            <a:ext cx="2396226" cy="810345"/>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12" name="Date Placeholder 2"/>
          <p:cNvSpPr>
            <a:spLocks noGrp="1"/>
          </p:cNvSpPr>
          <p:nvPr>
            <p:ph type="dt" sz="half" idx="23"/>
          </p:nvPr>
        </p:nvSpPr>
        <p:spPr/>
        <p:txBody>
          <a:bodyPr/>
          <a:lstStyle>
            <a:lvl1pPr>
              <a:defRPr/>
            </a:lvl1pPr>
          </a:lstStyle>
          <a:p>
            <a:pPr>
              <a:defRPr/>
            </a:pPr>
            <a:fld id="{E3D2660E-3FF7-49BF-9562-2CCDE081ACFD}" type="datetimeFigureOut">
              <a:rPr lang="en-US"/>
              <a:pPr>
                <a:defRPr/>
              </a:pPr>
              <a:t>9/25/2023</a:t>
            </a:fld>
            <a:endParaRPr lang="en-US" dirty="0"/>
          </a:p>
        </p:txBody>
      </p:sp>
      <p:sp>
        <p:nvSpPr>
          <p:cNvPr id="13" name="Footer Placeholder 3"/>
          <p:cNvSpPr>
            <a:spLocks noGrp="1"/>
          </p:cNvSpPr>
          <p:nvPr>
            <p:ph type="ftr" sz="quarter" idx="24"/>
          </p:nvPr>
        </p:nvSpPr>
        <p:spPr/>
        <p:txBody>
          <a:bodyPr/>
          <a:lstStyle>
            <a:lvl1pPr>
              <a:defRPr cap="all" baseline="0"/>
            </a:lvl1pPr>
          </a:lstStyle>
          <a:p>
            <a:pPr>
              <a:defRPr/>
            </a:pPr>
            <a:endParaRPr lang="en-US"/>
          </a:p>
        </p:txBody>
      </p:sp>
      <p:sp>
        <p:nvSpPr>
          <p:cNvPr id="14" name="Slide Number Placeholder 4"/>
          <p:cNvSpPr>
            <a:spLocks noGrp="1"/>
          </p:cNvSpPr>
          <p:nvPr>
            <p:ph type="sldNum" sz="quarter" idx="25"/>
          </p:nvPr>
        </p:nvSpPr>
        <p:spPr/>
        <p:txBody>
          <a:bodyPr/>
          <a:lstStyle>
            <a:lvl1pPr>
              <a:defRPr/>
            </a:lvl1pPr>
          </a:lstStyle>
          <a:p>
            <a:pPr>
              <a:defRPr/>
            </a:pPr>
            <a:fld id="{F8CB4C84-7AAF-4662-BA8E-0C1F1945DE90}" type="slidenum">
              <a:rPr lang="en-US" altLang="zh-HK"/>
              <a:pPr>
                <a:defRPr/>
              </a:pPr>
              <a:t>‹#›</a:t>
            </a:fld>
            <a:endParaRPr lang="en-US" altLang="zh-HK"/>
          </a:p>
        </p:txBody>
      </p:sp>
    </p:spTree>
    <p:extLst>
      <p:ext uri="{BB962C8B-B14F-4D97-AF65-F5344CB8AC3E}">
        <p14:creationId xmlns:p14="http://schemas.microsoft.com/office/powerpoint/2010/main" val="24387640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ncho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lvl1pPr>
              <a:defRPr/>
            </a:lvl1pPr>
          </a:lstStyle>
          <a:p>
            <a:pPr>
              <a:defRPr/>
            </a:pPr>
            <a:fld id="{F55AD59E-5C23-4AED-9E42-6AA6109F6EAB}" type="datetimeFigureOut">
              <a:rPr lang="en-US"/>
              <a:pPr>
                <a:defRPr/>
              </a:pPr>
              <a:t>9/25/2023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910C2AD-F1DC-4ADC-8ADB-DE5FD246EACA}" type="slidenum">
              <a:rPr lang="en-US" altLang="zh-HK"/>
              <a:pPr>
                <a:defRPr/>
              </a:pPr>
              <a:t>‹#›</a:t>
            </a:fld>
            <a:endParaRPr lang="en-US" altLang="zh-HK"/>
          </a:p>
        </p:txBody>
      </p:sp>
    </p:spTree>
    <p:extLst>
      <p:ext uri="{BB962C8B-B14F-4D97-AF65-F5344CB8AC3E}">
        <p14:creationId xmlns:p14="http://schemas.microsoft.com/office/powerpoint/2010/main" val="6942946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1" y="609600"/>
            <a:ext cx="1503758" cy="5181601"/>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856057" y="609600"/>
            <a:ext cx="5811443" cy="5181601"/>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lvl1pPr>
              <a:defRPr/>
            </a:lvl1pPr>
          </a:lstStyle>
          <a:p>
            <a:pPr>
              <a:defRPr/>
            </a:pPr>
            <a:fld id="{0F2BFF03-16AE-4C7E-9749-7363783DD9D2}" type="datetimeFigureOut">
              <a:rPr lang="zh-HK" altLang="en-US"/>
              <a:pPr>
                <a:defRPr/>
              </a:pPr>
              <a:t>25/9/2023</a:t>
            </a:fld>
            <a:endParaRPr lang="zh-HK" altLang="en-US"/>
          </a:p>
        </p:txBody>
      </p:sp>
      <p:sp>
        <p:nvSpPr>
          <p:cNvPr id="5" name="Footer Placeholder 4"/>
          <p:cNvSpPr>
            <a:spLocks noGrp="1"/>
          </p:cNvSpPr>
          <p:nvPr>
            <p:ph type="ftr" sz="quarter" idx="11"/>
          </p:nvPr>
        </p:nvSpPr>
        <p:spPr/>
        <p:txBody>
          <a:bodyPr/>
          <a:lstStyle>
            <a:lvl1pPr>
              <a:defRPr/>
            </a:lvl1pPr>
          </a:lstStyle>
          <a:p>
            <a:pPr>
              <a:defRPr/>
            </a:pPr>
            <a:endParaRPr lang="zh-HK" altLang="en-US"/>
          </a:p>
        </p:txBody>
      </p:sp>
      <p:sp>
        <p:nvSpPr>
          <p:cNvPr id="6" name="Slide Number Placeholder 5"/>
          <p:cNvSpPr>
            <a:spLocks noGrp="1"/>
          </p:cNvSpPr>
          <p:nvPr>
            <p:ph type="sldNum" sz="quarter" idx="12"/>
          </p:nvPr>
        </p:nvSpPr>
        <p:spPr/>
        <p:txBody>
          <a:bodyPr/>
          <a:lstStyle>
            <a:lvl1pPr>
              <a:defRPr/>
            </a:lvl1pPr>
          </a:lstStyle>
          <a:p>
            <a:pPr>
              <a:defRPr/>
            </a:pPr>
            <a:fld id="{6CA0A6F8-9B50-4D24-A08F-0198FEF5EC92}" type="slidenum">
              <a:rPr lang="zh-HK" altLang="en-US"/>
              <a:pPr>
                <a:defRPr/>
              </a:pPr>
              <a:t>‹#›</a:t>
            </a:fld>
            <a:endParaRPr lang="en-US" altLang="zh-HK"/>
          </a:p>
        </p:txBody>
      </p:sp>
    </p:spTree>
    <p:extLst>
      <p:ext uri="{BB962C8B-B14F-4D97-AF65-F5344CB8AC3E}">
        <p14:creationId xmlns:p14="http://schemas.microsoft.com/office/powerpoint/2010/main" val="4266995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7"/>
          <p:cNvGrpSpPr>
            <a:grpSpLocks/>
          </p:cNvGrpSpPr>
          <p:nvPr/>
        </p:nvGrpSpPr>
        <p:grpSpPr bwMode="auto">
          <a:xfrm>
            <a:off x="-14288" y="0"/>
            <a:ext cx="9042401" cy="6858000"/>
            <a:chOff x="-14288" y="0"/>
            <a:chExt cx="9041774"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p:spPr>
          </p:sp>
          <p:sp>
            <p:nvSpPr>
              <p:cNvPr id="37" name="Rectangle 21"/>
              <p:cNvSpPr>
                <a:spLocks noChangeArrowheads="1"/>
              </p:cNvSpPr>
              <p:nvPr/>
            </p:nvSpPr>
            <p:spPr bwMode="auto">
              <a:xfrm>
                <a:off x="133350" y="4662488"/>
                <a:ext cx="23813" cy="2181225"/>
              </a:xfrm>
              <a:prstGeom prst="rect">
                <a:avLst/>
              </a:prstGeom>
              <a:grpFill/>
              <a:ln>
                <a:noFill/>
              </a:ln>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p:spPr>
          </p:sp>
        </p:grpSp>
        <p:grpSp>
          <p:nvGrpSpPr>
            <p:cNvPr id="10" name="Group 9"/>
            <p:cNvGrpSpPr/>
            <p:nvPr/>
          </p:nvGrpSpPr>
          <p:grpSpPr>
            <a:xfrm>
              <a:off x="8352798"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20" name="Rectangle 41"/>
              <p:cNvSpPr>
                <a:spLocks noChangeArrowheads="1"/>
              </p:cNvSpPr>
              <p:nvPr/>
            </p:nvSpPr>
            <p:spPr bwMode="auto">
              <a:xfrm>
                <a:off x="11939587" y="6596063"/>
                <a:ext cx="23813" cy="252413"/>
              </a:xfrm>
              <a:prstGeom prst="rect">
                <a:avLst/>
              </a:prstGeom>
              <a:grpFill/>
              <a:ln>
                <a:noFill/>
              </a:ln>
            </p:spPr>
          </p:sp>
        </p:grpSp>
      </p:grpSp>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blip>
          <a:srcRect/>
          <a:stretch>
            <a:fillRect/>
          </a:stretch>
        </p:blipFill>
        <p:spPr bwMode="auto">
          <a:xfrm>
            <a:off x="1" y="-1"/>
            <a:ext cx="9144002" cy="6858001"/>
          </a:xfrm>
          <a:prstGeom prst="rect">
            <a:avLst/>
          </a:prstGeom>
          <a:noFill/>
        </p:spPr>
      </p:pic>
      <p:sp>
        <p:nvSpPr>
          <p:cNvPr id="2" name="Title Placeholder 1"/>
          <p:cNvSpPr>
            <a:spLocks noGrp="1"/>
          </p:cNvSpPr>
          <p:nvPr>
            <p:ph type="title"/>
          </p:nvPr>
        </p:nvSpPr>
        <p:spPr>
          <a:xfrm>
            <a:off x="855663" y="619125"/>
            <a:ext cx="7429500" cy="1477963"/>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855663" y="2249488"/>
            <a:ext cx="7429500" cy="3541712"/>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5592763" y="5883275"/>
            <a:ext cx="2057400" cy="365125"/>
          </a:xfrm>
          <a:prstGeom prst="rect">
            <a:avLst/>
          </a:prstGeom>
        </p:spPr>
        <p:txBody>
          <a:bodyPr vert="horz" lIns="91440" tIns="45720" rIns="91440" bIns="45720" rtlCol="0" anchor="ctr"/>
          <a:lstStyle>
            <a:lvl1pPr algn="r" eaLnBrk="0" hangingPunct="0">
              <a:defRPr kumimoji="0" sz="1050">
                <a:solidFill>
                  <a:schemeClr val="tx1">
                    <a:tint val="75000"/>
                  </a:schemeClr>
                </a:solidFill>
                <a:ea typeface="新細明體" panose="02020500000000000000" pitchFamily="18" charset="-120"/>
              </a:defRPr>
            </a:lvl1pPr>
          </a:lstStyle>
          <a:p>
            <a:pPr>
              <a:defRPr/>
            </a:pPr>
            <a:fld id="{686E51AD-6CCE-4336-B69D-CA1B7145B6EC}" type="datetimeFigureOut">
              <a:rPr lang="en-US"/>
              <a:pPr>
                <a:defRPr/>
              </a:pPr>
              <a:t>9/25/2023</a:t>
            </a:fld>
            <a:endParaRPr lang="en-US" dirty="0"/>
          </a:p>
        </p:txBody>
      </p:sp>
      <p:sp>
        <p:nvSpPr>
          <p:cNvPr id="5" name="Footer Placeholder 4"/>
          <p:cNvSpPr>
            <a:spLocks noGrp="1"/>
          </p:cNvSpPr>
          <p:nvPr>
            <p:ph type="ftr" sz="quarter" idx="3"/>
          </p:nvPr>
        </p:nvSpPr>
        <p:spPr>
          <a:xfrm>
            <a:off x="855663" y="5883275"/>
            <a:ext cx="4679950" cy="365125"/>
          </a:xfrm>
          <a:prstGeom prst="rect">
            <a:avLst/>
          </a:prstGeom>
        </p:spPr>
        <p:txBody>
          <a:bodyPr vert="horz" lIns="91440" tIns="45720" rIns="91440" bIns="45720" rtlCol="0" anchor="ctr"/>
          <a:lstStyle>
            <a:lvl1pPr algn="l" eaLnBrk="0" hangingPunct="0">
              <a:defRPr kumimoji="0" sz="1050">
                <a:solidFill>
                  <a:schemeClr val="tx1">
                    <a:tint val="75000"/>
                  </a:schemeClr>
                </a:solidFill>
                <a:ea typeface="新細明體" panose="02020500000000000000" pitchFamily="18" charset="-120"/>
              </a:defRPr>
            </a:lvl1pPr>
          </a:lstStyle>
          <a:p>
            <a:pPr>
              <a:defRPr/>
            </a:pPr>
            <a:endParaRPr lang="en-US"/>
          </a:p>
        </p:txBody>
      </p:sp>
      <p:sp>
        <p:nvSpPr>
          <p:cNvPr id="6" name="Slide Number Placeholder 5"/>
          <p:cNvSpPr>
            <a:spLocks noGrp="1"/>
          </p:cNvSpPr>
          <p:nvPr>
            <p:ph type="sldNum" sz="quarter" idx="4"/>
          </p:nvPr>
        </p:nvSpPr>
        <p:spPr>
          <a:xfrm>
            <a:off x="7707313" y="5883275"/>
            <a:ext cx="577850" cy="365125"/>
          </a:xfrm>
          <a:prstGeom prst="rect">
            <a:avLst/>
          </a:prstGeom>
        </p:spPr>
        <p:txBody>
          <a:bodyPr vert="horz" wrap="square" lIns="91440" tIns="45720" rIns="91440" bIns="45720" numCol="1" anchor="ctr" anchorCtr="0" compatLnSpc="1">
            <a:prstTxWarp prst="textNoShape">
              <a:avLst/>
            </a:prstTxWarp>
          </a:bodyPr>
          <a:lstStyle>
            <a:lvl1pPr algn="r">
              <a:defRPr kumimoji="0" sz="1000">
                <a:solidFill>
                  <a:srgbClr val="898989"/>
                </a:solidFill>
              </a:defRPr>
            </a:lvl1pPr>
          </a:lstStyle>
          <a:p>
            <a:pPr>
              <a:defRPr/>
            </a:pPr>
            <a:fld id="{A0561992-6C29-44A0-86A2-354A360D9DD3}" type="slidenum">
              <a:rPr lang="en-US" altLang="zh-HK"/>
              <a:pPr>
                <a:defRPr/>
              </a:pPr>
              <a:t>‹#›</a:t>
            </a:fld>
            <a:endParaRPr lang="en-US" altLang="zh-HK"/>
          </a:p>
        </p:txBody>
      </p:sp>
    </p:spTree>
  </p:cSld>
  <p:clrMap bg1="lt1" tx1="dk1" bg2="lt2" tx2="dk2" accent1="accent1" accent2="accent2" accent3="accent3" accent4="accent4" accent5="accent5" accent6="accent6" hlink="hlink" folHlink="folHlink"/>
  <p:sldLayoutIdLst>
    <p:sldLayoutId id="2147484418" r:id="rId1"/>
    <p:sldLayoutId id="2147484409" r:id="rId2"/>
    <p:sldLayoutId id="2147484419" r:id="rId3"/>
    <p:sldLayoutId id="2147484410" r:id="rId4"/>
    <p:sldLayoutId id="2147484411" r:id="rId5"/>
    <p:sldLayoutId id="2147484412" r:id="rId6"/>
    <p:sldLayoutId id="2147484420" r:id="rId7"/>
    <p:sldLayoutId id="2147484421" r:id="rId8"/>
    <p:sldLayoutId id="2147484422" r:id="rId9"/>
    <p:sldLayoutId id="2147484413" r:id="rId10"/>
    <p:sldLayoutId id="2147484414" r:id="rId11"/>
    <p:sldLayoutId id="2147484423" r:id="rId12"/>
    <p:sldLayoutId id="2147484415" r:id="rId13"/>
    <p:sldLayoutId id="2147484416" r:id="rId14"/>
    <p:sldLayoutId id="2147484424" r:id="rId15"/>
    <p:sldLayoutId id="2147484417" r:id="rId16"/>
    <p:sldLayoutId id="2147484425" r:id="rId17"/>
  </p:sldLayoutIdLst>
  <p:txStyles>
    <p:titleStyle>
      <a:lvl1pPr algn="l" rtl="0" eaLnBrk="0" fontAlgn="base" hangingPunct="0">
        <a:lnSpc>
          <a:spcPct val="90000"/>
        </a:lnSpc>
        <a:spcBef>
          <a:spcPct val="0"/>
        </a:spcBef>
        <a:spcAft>
          <a:spcPct val="0"/>
        </a:spcAft>
        <a:defRPr sz="3600" kern="1200" cap="all">
          <a:solidFill>
            <a:schemeClr val="tx1"/>
          </a:solidFill>
          <a:effectLst>
            <a:outerShdw blurRad="114300" dist="38100" dir="2700000" algn="tl">
              <a:srgbClr val="000000">
                <a:alpha val="26000"/>
              </a:srgbClr>
            </a:outerShdw>
          </a:effectLst>
          <a:latin typeface="+mj-lt"/>
          <a:ea typeface="+mj-ea"/>
          <a:cs typeface="+mj-cs"/>
        </a:defRPr>
      </a:lvl1pPr>
      <a:lvl2pPr algn="l" rtl="0" eaLnBrk="0" fontAlgn="base" hangingPunct="0">
        <a:lnSpc>
          <a:spcPct val="90000"/>
        </a:lnSpc>
        <a:spcBef>
          <a:spcPct val="0"/>
        </a:spcBef>
        <a:spcAft>
          <a:spcPct val="0"/>
        </a:spcAft>
        <a:defRPr sz="3600">
          <a:solidFill>
            <a:schemeClr val="tx1"/>
          </a:solidFill>
          <a:latin typeface="Tw Cen MT" panose="020B0602020104020603"/>
          <a:ea typeface="新細明體" panose="02020500000000000000" pitchFamily="18" charset="-120"/>
        </a:defRPr>
      </a:lvl2pPr>
      <a:lvl3pPr algn="l" rtl="0" eaLnBrk="0" fontAlgn="base" hangingPunct="0">
        <a:lnSpc>
          <a:spcPct val="90000"/>
        </a:lnSpc>
        <a:spcBef>
          <a:spcPct val="0"/>
        </a:spcBef>
        <a:spcAft>
          <a:spcPct val="0"/>
        </a:spcAft>
        <a:defRPr sz="3600">
          <a:solidFill>
            <a:schemeClr val="tx1"/>
          </a:solidFill>
          <a:latin typeface="Tw Cen MT" panose="020B0602020104020603"/>
          <a:ea typeface="新細明體" panose="02020500000000000000" pitchFamily="18" charset="-120"/>
        </a:defRPr>
      </a:lvl3pPr>
      <a:lvl4pPr algn="l" rtl="0" eaLnBrk="0" fontAlgn="base" hangingPunct="0">
        <a:lnSpc>
          <a:spcPct val="90000"/>
        </a:lnSpc>
        <a:spcBef>
          <a:spcPct val="0"/>
        </a:spcBef>
        <a:spcAft>
          <a:spcPct val="0"/>
        </a:spcAft>
        <a:defRPr sz="3600">
          <a:solidFill>
            <a:schemeClr val="tx1"/>
          </a:solidFill>
          <a:latin typeface="Tw Cen MT" panose="020B0602020104020603"/>
          <a:ea typeface="新細明體" panose="02020500000000000000" pitchFamily="18" charset="-120"/>
        </a:defRPr>
      </a:lvl4pPr>
      <a:lvl5pPr algn="l" rtl="0" eaLnBrk="0" fontAlgn="base" hangingPunct="0">
        <a:lnSpc>
          <a:spcPct val="90000"/>
        </a:lnSpc>
        <a:spcBef>
          <a:spcPct val="0"/>
        </a:spcBef>
        <a:spcAft>
          <a:spcPct val="0"/>
        </a:spcAft>
        <a:defRPr sz="3600">
          <a:solidFill>
            <a:schemeClr val="tx1"/>
          </a:solidFill>
          <a:latin typeface="Tw Cen MT" panose="020B0602020104020603"/>
          <a:ea typeface="新細明體" panose="02020500000000000000" pitchFamily="18" charset="-120"/>
        </a:defRPr>
      </a:lvl5pPr>
      <a:lvl6pPr marL="457200" algn="l" rtl="0" fontAlgn="base">
        <a:lnSpc>
          <a:spcPct val="90000"/>
        </a:lnSpc>
        <a:spcBef>
          <a:spcPct val="0"/>
        </a:spcBef>
        <a:spcAft>
          <a:spcPct val="0"/>
        </a:spcAft>
        <a:defRPr sz="3600">
          <a:solidFill>
            <a:schemeClr val="tx1"/>
          </a:solidFill>
          <a:latin typeface="Tw Cen MT" panose="020B0602020104020603"/>
          <a:ea typeface="新細明體" panose="02020500000000000000" pitchFamily="18" charset="-120"/>
        </a:defRPr>
      </a:lvl6pPr>
      <a:lvl7pPr marL="914400" algn="l" rtl="0" fontAlgn="base">
        <a:lnSpc>
          <a:spcPct val="90000"/>
        </a:lnSpc>
        <a:spcBef>
          <a:spcPct val="0"/>
        </a:spcBef>
        <a:spcAft>
          <a:spcPct val="0"/>
        </a:spcAft>
        <a:defRPr sz="3600">
          <a:solidFill>
            <a:schemeClr val="tx1"/>
          </a:solidFill>
          <a:latin typeface="Tw Cen MT" panose="020B0602020104020603"/>
          <a:ea typeface="新細明體" panose="02020500000000000000" pitchFamily="18" charset="-120"/>
        </a:defRPr>
      </a:lvl7pPr>
      <a:lvl8pPr marL="1371600" algn="l" rtl="0" fontAlgn="base">
        <a:lnSpc>
          <a:spcPct val="90000"/>
        </a:lnSpc>
        <a:spcBef>
          <a:spcPct val="0"/>
        </a:spcBef>
        <a:spcAft>
          <a:spcPct val="0"/>
        </a:spcAft>
        <a:defRPr sz="3600">
          <a:solidFill>
            <a:schemeClr val="tx1"/>
          </a:solidFill>
          <a:latin typeface="Tw Cen MT" panose="020B0602020104020603"/>
          <a:ea typeface="新細明體" panose="02020500000000000000" pitchFamily="18" charset="-120"/>
        </a:defRPr>
      </a:lvl8pPr>
      <a:lvl9pPr marL="1828800" algn="l" rtl="0" fontAlgn="base">
        <a:lnSpc>
          <a:spcPct val="90000"/>
        </a:lnSpc>
        <a:spcBef>
          <a:spcPct val="0"/>
        </a:spcBef>
        <a:spcAft>
          <a:spcPct val="0"/>
        </a:spcAft>
        <a:defRPr sz="3600">
          <a:solidFill>
            <a:schemeClr val="tx1"/>
          </a:solidFill>
          <a:latin typeface="Tw Cen MT" panose="020B0602020104020603"/>
          <a:ea typeface="新細明體" panose="02020500000000000000" pitchFamily="18" charset="-120"/>
        </a:defRPr>
      </a:lvl9pPr>
    </p:titleStyle>
    <p:bodyStyle>
      <a:lvl1pPr marL="228600" indent="-228600" algn="l" rtl="0" eaLnBrk="0" fontAlgn="base" hangingPunct="0">
        <a:lnSpc>
          <a:spcPct val="120000"/>
        </a:lnSpc>
        <a:spcBef>
          <a:spcPts val="1000"/>
        </a:spcBef>
        <a:spcAft>
          <a:spcPct val="0"/>
        </a:spcAft>
        <a:buSzPct val="125000"/>
        <a:buFont typeface="Arial" pitchFamily="34" charset="0"/>
        <a:buChar char="•"/>
        <a:defRPr sz="2400" kern="1200">
          <a:solidFill>
            <a:schemeClr val="tx1"/>
          </a:solidFill>
          <a:effectLst>
            <a:outerShdw blurRad="127000" dist="38100" dir="2700000" algn="tl">
              <a:srgbClr val="000000">
                <a:alpha val="33000"/>
              </a:srgbClr>
            </a:outerShdw>
          </a:effectLst>
          <a:latin typeface="+mn-lt"/>
          <a:ea typeface="+mn-ea"/>
          <a:cs typeface="+mn-cs"/>
        </a:defRPr>
      </a:lvl1pPr>
      <a:lvl2pPr marL="685800" indent="-228600" algn="l" rtl="0" eaLnBrk="0" fontAlgn="base" hangingPunct="0">
        <a:lnSpc>
          <a:spcPct val="120000"/>
        </a:lnSpc>
        <a:spcBef>
          <a:spcPts val="500"/>
        </a:spcBef>
        <a:spcAft>
          <a:spcPct val="0"/>
        </a:spcAft>
        <a:buSzPct val="125000"/>
        <a:buFont typeface="Arial" pitchFamily="34" charset="0"/>
        <a:buChar char="•"/>
        <a:defRPr sz="2000" kern="1200">
          <a:solidFill>
            <a:schemeClr val="tx1"/>
          </a:solidFill>
          <a:effectLst>
            <a:outerShdw blurRad="127000" dist="38100" dir="2700000" algn="tl">
              <a:srgbClr val="000000">
                <a:alpha val="33000"/>
              </a:srgbClr>
            </a:outerShdw>
          </a:effectLst>
          <a:latin typeface="+mn-lt"/>
          <a:ea typeface="+mn-ea"/>
          <a:cs typeface="+mn-cs"/>
        </a:defRPr>
      </a:lvl2pPr>
      <a:lvl3pPr marL="1143000" indent="-228600" algn="l" rtl="0" eaLnBrk="0" fontAlgn="base" hangingPunct="0">
        <a:lnSpc>
          <a:spcPct val="120000"/>
        </a:lnSpc>
        <a:spcBef>
          <a:spcPts val="500"/>
        </a:spcBef>
        <a:spcAft>
          <a:spcPct val="0"/>
        </a:spcAft>
        <a:buSzPct val="125000"/>
        <a:buFont typeface="Arial" pitchFamily="34" charset="0"/>
        <a:buChar char="•"/>
        <a:defRPr kern="1200">
          <a:solidFill>
            <a:schemeClr val="tx1"/>
          </a:solidFill>
          <a:effectLst>
            <a:outerShdw blurRad="127000" dist="38100" dir="2700000" algn="tl">
              <a:srgbClr val="000000">
                <a:alpha val="33000"/>
              </a:srgbClr>
            </a:outerShdw>
          </a:effectLst>
          <a:latin typeface="+mn-lt"/>
          <a:ea typeface="+mn-ea"/>
          <a:cs typeface="+mn-cs"/>
        </a:defRPr>
      </a:lvl3pPr>
      <a:lvl4pPr marL="1600200" indent="-228600" algn="l" rtl="0" eaLnBrk="0" fontAlgn="base" hangingPunct="0">
        <a:lnSpc>
          <a:spcPct val="120000"/>
        </a:lnSpc>
        <a:spcBef>
          <a:spcPts val="500"/>
        </a:spcBef>
        <a:spcAft>
          <a:spcPct val="0"/>
        </a:spcAft>
        <a:buSzPct val="125000"/>
        <a:buFont typeface="Arial" pitchFamily="34" charset="0"/>
        <a:buChar char="•"/>
        <a:defRPr sz="1600" kern="1200">
          <a:solidFill>
            <a:schemeClr val="tx1"/>
          </a:solidFill>
          <a:effectLst>
            <a:outerShdw blurRad="127000" dist="38100" dir="2700000" algn="tl">
              <a:srgbClr val="000000">
                <a:alpha val="33000"/>
              </a:srgbClr>
            </a:outerShdw>
          </a:effectLst>
          <a:latin typeface="+mn-lt"/>
          <a:ea typeface="+mn-ea"/>
          <a:cs typeface="+mn-cs"/>
        </a:defRPr>
      </a:lvl4pPr>
      <a:lvl5pPr marL="2057400" indent="-228600" algn="l" rtl="0" eaLnBrk="0" fontAlgn="base" hangingPunct="0">
        <a:lnSpc>
          <a:spcPct val="120000"/>
        </a:lnSpc>
        <a:spcBef>
          <a:spcPts val="500"/>
        </a:spcBef>
        <a:spcAft>
          <a:spcPct val="0"/>
        </a:spcAft>
        <a:buSzPct val="125000"/>
        <a:buFont typeface="Arial" pitchFamily="34" charset="0"/>
        <a:buChar char="•"/>
        <a:defRPr sz="1600" kern="1200">
          <a:solidFill>
            <a:schemeClr val="tx1"/>
          </a:solidFill>
          <a:effectLst>
            <a:outerShdw blurRad="127000" dist="38100" dir="2700000" algn="tl">
              <a:srgbClr val="000000">
                <a:alpha val="33000"/>
              </a:srgbClr>
            </a:outerShdw>
          </a:effectLst>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slide" Target="slide21.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20.xml"/><Relationship Id="rId5" Type="http://schemas.openxmlformats.org/officeDocument/2006/relationships/slide" Target="slide19.xml"/><Relationship Id="rId4" Type="http://schemas.openxmlformats.org/officeDocument/2006/relationships/slide" Target="slide10.xml"/></Relationships>
</file>

<file path=ppt/slides/_rels/slide3.xml.rels><?xml version="1.0" encoding="UTF-8" standalone="yes"?>
<Relationships xmlns="http://schemas.openxmlformats.org/package/2006/relationships"><Relationship Id="rId8" Type="http://schemas.openxmlformats.org/officeDocument/2006/relationships/audio" Target="../media/audio8.wav"/><Relationship Id="rId13" Type="http://schemas.openxmlformats.org/officeDocument/2006/relationships/slide" Target="slide2.xml"/><Relationship Id="rId18" Type="http://schemas.openxmlformats.org/officeDocument/2006/relationships/image" Target="../media/image6.png"/><Relationship Id="rId3" Type="http://schemas.openxmlformats.org/officeDocument/2006/relationships/audio" Target="../media/audio3.wav"/><Relationship Id="rId7" Type="http://schemas.openxmlformats.org/officeDocument/2006/relationships/audio" Target="../media/audio7.wav"/><Relationship Id="rId12" Type="http://schemas.openxmlformats.org/officeDocument/2006/relationships/slideLayout" Target="../slideLayouts/slideLayout2.xml"/><Relationship Id="rId17" Type="http://schemas.openxmlformats.org/officeDocument/2006/relationships/image" Target="../media/image5.png"/><Relationship Id="rId2" Type="http://schemas.openxmlformats.org/officeDocument/2006/relationships/audio" Target="../media/audio2.wav"/><Relationship Id="rId16" Type="http://schemas.openxmlformats.org/officeDocument/2006/relationships/slide" Target="slide29.xml"/><Relationship Id="rId1" Type="http://schemas.openxmlformats.org/officeDocument/2006/relationships/audio" Target="../media/audio1.wav"/><Relationship Id="rId6" Type="http://schemas.openxmlformats.org/officeDocument/2006/relationships/audio" Target="../media/audio6.wav"/><Relationship Id="rId11" Type="http://schemas.openxmlformats.org/officeDocument/2006/relationships/audio" Target="../media/audio11.wav"/><Relationship Id="rId5" Type="http://schemas.openxmlformats.org/officeDocument/2006/relationships/audio" Target="../media/audio5.wav"/><Relationship Id="rId15" Type="http://schemas.openxmlformats.org/officeDocument/2006/relationships/image" Target="../media/image4.png"/><Relationship Id="rId10" Type="http://schemas.openxmlformats.org/officeDocument/2006/relationships/audio" Target="../media/audio10.wav"/><Relationship Id="rId19" Type="http://schemas.openxmlformats.org/officeDocument/2006/relationships/image" Target="../media/image7.png"/><Relationship Id="rId4" Type="http://schemas.openxmlformats.org/officeDocument/2006/relationships/audio" Target="../media/audio4.wav"/><Relationship Id="rId9" Type="http://schemas.openxmlformats.org/officeDocument/2006/relationships/audio" Target="../media/audio9.wav"/><Relationship Id="rId14" Type="http://schemas.openxmlformats.org/officeDocument/2006/relationships/slide" Target="slide28.xml"/></Relationships>
</file>

<file path=ppt/slides/_rels/slide4.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image" Target="../media/image11.png"/><Relationship Id="rId3" Type="http://schemas.openxmlformats.org/officeDocument/2006/relationships/audio" Target="../media/audio3.wav"/><Relationship Id="rId7" Type="http://schemas.openxmlformats.org/officeDocument/2006/relationships/slideLayout" Target="../slideLayouts/slideLayout2.xml"/><Relationship Id="rId12" Type="http://schemas.openxmlformats.org/officeDocument/2006/relationships/image" Target="../media/image10.png"/><Relationship Id="rId2" Type="http://schemas.openxmlformats.org/officeDocument/2006/relationships/audio" Target="../media/audio2.wav"/><Relationship Id="rId1" Type="http://schemas.openxmlformats.org/officeDocument/2006/relationships/audio" Target="../media/audio1.wav"/><Relationship Id="rId6" Type="http://schemas.openxmlformats.org/officeDocument/2006/relationships/audio" Target="../media/audio12.wav"/><Relationship Id="rId11" Type="http://schemas.openxmlformats.org/officeDocument/2006/relationships/image" Target="../media/image9.png"/><Relationship Id="rId5" Type="http://schemas.openxmlformats.org/officeDocument/2006/relationships/audio" Target="../media/audio5.wav"/><Relationship Id="rId10" Type="http://schemas.openxmlformats.org/officeDocument/2006/relationships/image" Target="../media/image8.png"/><Relationship Id="rId4" Type="http://schemas.openxmlformats.org/officeDocument/2006/relationships/audio" Target="../media/audio4.wav"/><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audio" Target="../media/audio15.wav"/><Relationship Id="rId7" Type="http://schemas.openxmlformats.org/officeDocument/2006/relationships/image" Target="../media/image13.png"/><Relationship Id="rId2" Type="http://schemas.openxmlformats.org/officeDocument/2006/relationships/audio" Target="../media/audio14.wav"/><Relationship Id="rId1" Type="http://schemas.openxmlformats.org/officeDocument/2006/relationships/audio" Target="../media/audio13.wav"/><Relationship Id="rId6" Type="http://schemas.openxmlformats.org/officeDocument/2006/relationships/image" Target="../media/image12.png"/><Relationship Id="rId5" Type="http://schemas.openxmlformats.org/officeDocument/2006/relationships/slide" Target="slide2.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 Target="slide2.xml"/><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audio" Target="../media/audio16.wav"/><Relationship Id="rId6" Type="http://schemas.openxmlformats.org/officeDocument/2006/relationships/image" Target="../media/image4.png"/><Relationship Id="rId5" Type="http://schemas.openxmlformats.org/officeDocument/2006/relationships/slide" Target="slide3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18.wav"/><Relationship Id="rId1" Type="http://schemas.openxmlformats.org/officeDocument/2006/relationships/audio" Target="../media/audio17.wav"/><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30.xml"/></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2.xml"/><Relationship Id="rId7" Type="http://schemas.openxmlformats.org/officeDocument/2006/relationships/image" Target="../media/image3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slide" Target="slide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37.emf"/><Relationship Id="rId4" Type="http://schemas.openxmlformats.org/officeDocument/2006/relationships/slide" Target="slide31.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slideLayout" Target="../slideLayouts/slideLayout2.xml"/><Relationship Id="rId7" Type="http://schemas.openxmlformats.org/officeDocument/2006/relationships/image" Target="../media/image2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1.png"/><Relationship Id="rId5" Type="http://schemas.openxmlformats.org/officeDocument/2006/relationships/hyperlink" Target="http://www.simpleocr.com/" TargetMode="External"/><Relationship Id="rId10" Type="http://schemas.openxmlformats.org/officeDocument/2006/relationships/image" Target="../media/image42.png"/><Relationship Id="rId4" Type="http://schemas.openxmlformats.org/officeDocument/2006/relationships/slide" Target="slide2.xml"/><Relationship Id="rId9"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35.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image" Target="../media/image16.png"/><Relationship Id="rId3" Type="http://schemas.openxmlformats.org/officeDocument/2006/relationships/audio" Target="../media/audio21.wav"/><Relationship Id="rId7" Type="http://schemas.openxmlformats.org/officeDocument/2006/relationships/slideLayout" Target="../slideLayouts/slideLayout13.xml"/><Relationship Id="rId12" Type="http://schemas.openxmlformats.org/officeDocument/2006/relationships/image" Target="../media/image5.png"/><Relationship Id="rId2" Type="http://schemas.openxmlformats.org/officeDocument/2006/relationships/audio" Target="../media/audio20.wav"/><Relationship Id="rId1" Type="http://schemas.openxmlformats.org/officeDocument/2006/relationships/audio" Target="../media/audio19.wav"/><Relationship Id="rId6" Type="http://schemas.openxmlformats.org/officeDocument/2006/relationships/audio" Target="../media/audio24.wav"/><Relationship Id="rId11" Type="http://schemas.openxmlformats.org/officeDocument/2006/relationships/slide" Target="slide2.xml"/><Relationship Id="rId5" Type="http://schemas.openxmlformats.org/officeDocument/2006/relationships/audio" Target="../media/audio23.wav"/><Relationship Id="rId10" Type="http://schemas.openxmlformats.org/officeDocument/2006/relationships/slide" Target="slide16.xml"/><Relationship Id="rId4" Type="http://schemas.openxmlformats.org/officeDocument/2006/relationships/audio" Target="../media/audio22.wav"/><Relationship Id="rId9" Type="http://schemas.openxmlformats.org/officeDocument/2006/relationships/image" Target="../media/image37.emf"/><Relationship Id="rId1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1989138" y="779463"/>
            <a:ext cx="6594475" cy="2387600"/>
          </a:xfrm>
        </p:spPr>
        <p:txBody>
          <a:bodyPr wrap="square" numCol="1" anchorCtr="0" compatLnSpc="1">
            <a:prstTxWarp prst="textNoShape">
              <a:avLst/>
            </a:prstTxWarp>
            <a:normAutofit fontScale="90000"/>
          </a:bodyPr>
          <a:lstStyle/>
          <a:p>
            <a:pPr eaLnBrk="1" hangingPunct="1">
              <a:defRPr/>
            </a:pPr>
            <a:r>
              <a:rPr lang="zh-HK" altLang="en-US" sz="2800" cap="none" dirty="0">
                <a:solidFill>
                  <a:srgbClr val="FF1515"/>
                </a:solidFill>
                <a:effectLst/>
              </a:rPr>
              <a:t>課堂簡報</a:t>
            </a:r>
            <a:r>
              <a:rPr lang="zh-TW" altLang="en-US" sz="2800" cap="none" dirty="0">
                <a:solidFill>
                  <a:srgbClr val="FF1515"/>
                </a:solidFill>
                <a:effectLst/>
              </a:rPr>
              <a:t>（教師版）</a:t>
            </a:r>
            <a:r>
              <a:rPr lang="en-US" altLang="zh-TW" cap="none" dirty="0">
                <a:solidFill>
                  <a:srgbClr val="262626"/>
                </a:solidFill>
                <a:effectLst/>
              </a:rPr>
              <a:t> </a:t>
            </a:r>
            <a:br>
              <a:rPr lang="en-US" altLang="zh-TW" cap="none" dirty="0">
                <a:solidFill>
                  <a:srgbClr val="262626"/>
                </a:solidFill>
                <a:effectLst/>
              </a:rPr>
            </a:br>
            <a:br>
              <a:rPr lang="en-US" altLang="zh-TW" cap="none" dirty="0">
                <a:solidFill>
                  <a:srgbClr val="262626"/>
                </a:solidFill>
                <a:effectLst/>
              </a:rPr>
            </a:br>
            <a:r>
              <a:rPr lang="en-US" altLang="zh-HK" cap="none" dirty="0">
                <a:solidFill>
                  <a:srgbClr val="262626"/>
                </a:solidFill>
                <a:effectLst/>
              </a:rPr>
              <a:t>IT0</a:t>
            </a:r>
            <a:r>
              <a:rPr lang="en-US" altLang="zh-TW" cap="none" dirty="0">
                <a:solidFill>
                  <a:srgbClr val="262626"/>
                </a:solidFill>
                <a:effectLst/>
              </a:rPr>
              <a:t>4</a:t>
            </a:r>
            <a:r>
              <a:rPr lang="en-US" altLang="zh-HK" cap="none" dirty="0">
                <a:solidFill>
                  <a:srgbClr val="262626"/>
                </a:solidFill>
                <a:effectLst/>
              </a:rPr>
              <a:t>&amp;1</a:t>
            </a:r>
            <a:r>
              <a:rPr lang="en-US" altLang="zh-TW" cap="none" dirty="0">
                <a:solidFill>
                  <a:srgbClr val="262626"/>
                </a:solidFill>
                <a:effectLst/>
              </a:rPr>
              <a:t>4</a:t>
            </a:r>
            <a:r>
              <a:rPr lang="en-US" altLang="zh-HK" cap="none" dirty="0">
                <a:solidFill>
                  <a:srgbClr val="262626"/>
                </a:solidFill>
                <a:effectLst/>
              </a:rPr>
              <a:t> </a:t>
            </a:r>
            <a:r>
              <a:rPr lang="zh-HK" altLang="en-US" cap="none" dirty="0">
                <a:solidFill>
                  <a:srgbClr val="262626"/>
                </a:solidFill>
                <a:effectLst/>
              </a:rPr>
              <a:t>單元</a:t>
            </a:r>
            <a:r>
              <a:rPr lang="zh-TW" altLang="en-US" cap="none" dirty="0">
                <a:solidFill>
                  <a:srgbClr val="262626"/>
                </a:solidFill>
                <a:effectLst/>
              </a:rPr>
              <a:t>二</a:t>
            </a:r>
            <a:br>
              <a:rPr lang="zh-HK" altLang="en-US" cap="none" dirty="0">
                <a:solidFill>
                  <a:srgbClr val="262626"/>
                </a:solidFill>
                <a:effectLst/>
              </a:rPr>
            </a:br>
            <a:r>
              <a:rPr lang="zh-TW" altLang="en-US" cap="none" dirty="0">
                <a:solidFill>
                  <a:srgbClr val="262626"/>
                </a:solidFill>
                <a:effectLst/>
              </a:rPr>
              <a:t>文本</a:t>
            </a:r>
            <a:endParaRPr lang="zh-HK" altLang="en-US" cap="none" dirty="0">
              <a:solidFill>
                <a:srgbClr val="262626"/>
              </a:solidFill>
              <a:effectLst/>
            </a:endParaRPr>
          </a:p>
        </p:txBody>
      </p:sp>
      <p:sp>
        <p:nvSpPr>
          <p:cNvPr id="10243" name="副標題 2"/>
          <p:cNvSpPr>
            <a:spLocks noGrp="1"/>
          </p:cNvSpPr>
          <p:nvPr>
            <p:ph type="subTitle" idx="1"/>
          </p:nvPr>
        </p:nvSpPr>
        <p:spPr bwMode="auto">
          <a:xfrm>
            <a:off x="2032000" y="3294063"/>
            <a:ext cx="6594475" cy="2786062"/>
          </a:xfrm>
        </p:spPr>
        <p:txBody>
          <a:bodyPr wrap="square" numCol="1" anchor="t" anchorCtr="0" compatLnSpc="1">
            <a:prstTxWarp prst="textNoShape">
              <a:avLst/>
            </a:prstTxWarp>
            <a:noAutofit/>
          </a:bodyPr>
          <a:lstStyle/>
          <a:p>
            <a:pPr>
              <a:buFont typeface="Arial" charset="0"/>
              <a:buNone/>
              <a:defRPr/>
            </a:pPr>
            <a:r>
              <a:rPr lang="en-US" altLang="zh-TW" sz="2800" dirty="0"/>
              <a:t>2.1 </a:t>
            </a:r>
            <a:r>
              <a:rPr lang="zh-TW" altLang="en-US" sz="2800" dirty="0"/>
              <a:t>文本的屬性 </a:t>
            </a:r>
            <a:endParaRPr lang="en-US" altLang="zh-TW" sz="2800" dirty="0"/>
          </a:p>
          <a:p>
            <a:pPr>
              <a:buFont typeface="Arial" charset="0"/>
              <a:buNone/>
              <a:defRPr/>
            </a:pPr>
            <a:r>
              <a:rPr lang="en-US" altLang="zh-TW" sz="2800" dirty="0"/>
              <a:t>2.2 </a:t>
            </a:r>
            <a:r>
              <a:rPr lang="zh-TW" altLang="en-US" sz="2800" dirty="0"/>
              <a:t>擷取文本 </a:t>
            </a:r>
            <a:endParaRPr lang="en-US" altLang="zh-TW" sz="2800" dirty="0"/>
          </a:p>
          <a:p>
            <a:pPr>
              <a:buFont typeface="Arial" charset="0"/>
              <a:buNone/>
              <a:defRPr/>
            </a:pPr>
            <a:r>
              <a:rPr lang="en-US" altLang="zh-TW" sz="2800" dirty="0"/>
              <a:t>2.3 </a:t>
            </a:r>
            <a:r>
              <a:rPr lang="zh-TW" altLang="en-US" sz="2800" dirty="0"/>
              <a:t>不同的文本檔案格式</a:t>
            </a:r>
            <a:endParaRPr lang="en-US" altLang="zh-TW" sz="2800" dirty="0"/>
          </a:p>
          <a:p>
            <a:pPr>
              <a:defRPr/>
            </a:pPr>
            <a:r>
              <a:rPr lang="en-US" altLang="zh-TW" sz="2800" dirty="0"/>
              <a:t>2.4 </a:t>
            </a:r>
            <a:r>
              <a:rPr lang="zh-TW" altLang="en-US" sz="2800" dirty="0"/>
              <a:t>中文字造字的方法</a:t>
            </a:r>
            <a:endParaRPr lang="zh-TW" altLang="zh-HK" sz="2800" cap="none" dirty="0">
              <a:effectLst/>
            </a:endParaRPr>
          </a:p>
          <a:p>
            <a:pPr>
              <a:buFont typeface="Arial" charset="0"/>
              <a:buNone/>
              <a:defRPr/>
            </a:pPr>
            <a:endParaRPr lang="zh-TW" altLang="zh-HK" sz="2800" cap="none" dirty="0">
              <a:effectLst/>
            </a:endParaRPr>
          </a:p>
        </p:txBody>
      </p:sp>
      <p:pic>
        <p:nvPicPr>
          <p:cNvPr id="10244" name="Picture 5"/>
          <p:cNvPicPr>
            <a:picLocks noChangeAspect="1" noChangeArrowheads="1"/>
          </p:cNvPicPr>
          <p:nvPr/>
        </p:nvPicPr>
        <p:blipFill>
          <a:blip r:embed="rId2">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737350" y="4518025"/>
            <a:ext cx="1344613" cy="1344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55663" y="619125"/>
            <a:ext cx="7429500" cy="1477963"/>
          </a:xfrm>
        </p:spPr>
        <p:txBody>
          <a:bodyPr/>
          <a:lstStyle/>
          <a:p>
            <a:pPr eaLnBrk="1" fontAlgn="auto" hangingPunct="1">
              <a:spcAft>
                <a:spcPts val="0"/>
              </a:spcAft>
              <a:defRPr/>
            </a:pPr>
            <a:r>
              <a:rPr lang="zh-HK" altLang="en-US" dirty="0">
                <a:solidFill>
                  <a:schemeClr val="tx1">
                    <a:lumMod val="75000"/>
                    <a:lumOff val="25000"/>
                  </a:schemeClr>
                </a:solidFill>
              </a:rPr>
              <a:t>目錄</a:t>
            </a:r>
          </a:p>
        </p:txBody>
      </p:sp>
      <p:graphicFrame>
        <p:nvGraphicFramePr>
          <p:cNvPr id="3" name="內容版面配置區 2"/>
          <p:cNvGraphicFramePr>
            <a:graphicFrameLocks noGrp="1"/>
          </p:cNvGraphicFramePr>
          <p:nvPr>
            <p:ph idx="1"/>
          </p:nvPr>
        </p:nvGraphicFramePr>
        <p:xfrm>
          <a:off x="735013" y="1774825"/>
          <a:ext cx="7907338" cy="4241814"/>
        </p:xfrm>
        <a:graphic>
          <a:graphicData uri="http://schemas.openxmlformats.org/drawingml/2006/table">
            <a:tbl>
              <a:tblPr firstRow="1" bandRow="1">
                <a:tableStyleId>{5C22544A-7EE6-4342-B048-85BDC9FD1C3A}</a:tableStyleId>
              </a:tblPr>
              <a:tblGrid>
                <a:gridCol w="1605189">
                  <a:extLst>
                    <a:ext uri="{9D8B030D-6E8A-4147-A177-3AD203B41FA5}">
                      <a16:colId xmlns:a16="http://schemas.microsoft.com/office/drawing/2014/main" val="20000"/>
                    </a:ext>
                  </a:extLst>
                </a:gridCol>
                <a:gridCol w="2958426">
                  <a:extLst>
                    <a:ext uri="{9D8B030D-6E8A-4147-A177-3AD203B41FA5}">
                      <a16:colId xmlns:a16="http://schemas.microsoft.com/office/drawing/2014/main" val="20001"/>
                    </a:ext>
                  </a:extLst>
                </a:gridCol>
                <a:gridCol w="3343723">
                  <a:extLst>
                    <a:ext uri="{9D8B030D-6E8A-4147-A177-3AD203B41FA5}">
                      <a16:colId xmlns:a16="http://schemas.microsoft.com/office/drawing/2014/main" val="20002"/>
                    </a:ext>
                  </a:extLst>
                </a:gridCol>
              </a:tblGrid>
              <a:tr h="700979">
                <a:tc>
                  <a:txBody>
                    <a:bodyPr/>
                    <a:lstStyle/>
                    <a:p>
                      <a:endParaRPr lang="zh-HK" altLang="en-US" sz="2000" dirty="0"/>
                    </a:p>
                  </a:txBody>
                  <a:tcPr marL="91453" marR="91453" marT="45691" marB="45691"/>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HK" altLang="en-US" sz="2000" b="1" i="0" u="none" strike="noStrike" cap="none" normalizeH="0" baseline="0" dirty="0">
                          <a:ln>
                            <a:noFill/>
                          </a:ln>
                          <a:solidFill>
                            <a:srgbClr val="FFFFFF"/>
                          </a:solidFill>
                          <a:effectLst/>
                          <a:latin typeface="Calibri" panose="020F0502020204030204" pitchFamily="34" charset="0"/>
                          <a:ea typeface="+mn-ea"/>
                        </a:rPr>
                        <a:t>學習目標</a:t>
                      </a:r>
                    </a:p>
                    <a:p>
                      <a:endParaRPr lang="zh-HK" altLang="en-US" sz="2000" dirty="0"/>
                    </a:p>
                  </a:txBody>
                  <a:tcPr marL="91453" marR="91453" marT="45691" marB="45691"/>
                </a:tc>
                <a:tc hMerge="1">
                  <a:txBody>
                    <a:bodyPr/>
                    <a:lstStyle/>
                    <a:p>
                      <a:endParaRPr lang="zh-HK" altLang="en-US"/>
                    </a:p>
                  </a:txBody>
                  <a:tcPr/>
                </a:tc>
                <a:extLst>
                  <a:ext uri="{0D108BD9-81ED-4DB2-BD59-A6C34878D82A}">
                    <a16:rowId xmlns:a16="http://schemas.microsoft.com/office/drawing/2014/main" val="10000"/>
                  </a:ext>
                </a:extLst>
              </a:tr>
              <a:tr h="706663">
                <a:tc>
                  <a:txBody>
                    <a:bodyPr/>
                    <a:lstStyle>
                      <a:lvl1pPr>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ea typeface="新細明體" panose="02020500000000000000" pitchFamily="18" charset="-12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ea typeface="新細明體" panose="02020500000000000000" pitchFamily="18" charset="-12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hlinkClick r:id="rId2" action="ppaction://hlinksldjump"/>
                        </a:rPr>
                        <a:t>2</a:t>
                      </a:r>
                      <a:r>
                        <a:rPr kumimoji="0" lang="en-US" altLang="zh-HK"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hlinkClick r:id="rId2" action="ppaction://hlinksldjump"/>
                        </a:rPr>
                        <a:t>.1</a:t>
                      </a:r>
                      <a:endParaRPr kumimoji="0" lang="zh-HK" altLang="en-US"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endParaRPr>
                    </a:p>
                  </a:txBody>
                  <a:tcPr marL="92860" marR="92860" marT="45691" marB="45691" horzOverflow="overflow"/>
                </a:tc>
                <a:tc gridSpan="2">
                  <a:txBody>
                    <a:bodyPr/>
                    <a:lstStyle/>
                    <a:p>
                      <a:pPr algn="l"/>
                      <a:r>
                        <a:rPr lang="en-US" altLang="zh-TW" sz="2000" b="0" i="0" u="none" strike="noStrike" baseline="0" dirty="0">
                          <a:latin typeface="AdobeMingStd-Light"/>
                        </a:rPr>
                        <a:t>1. </a:t>
                      </a:r>
                      <a:r>
                        <a:rPr lang="zh-TW" altLang="en-US" sz="2000" b="0" i="0" u="none" strike="noStrike" baseline="0" dirty="0">
                          <a:latin typeface="AdobeMingStd-Light"/>
                        </a:rPr>
                        <a:t>描述文本的屬性。</a:t>
                      </a:r>
                    </a:p>
                  </a:txBody>
                  <a:tcPr marL="91453" marR="91453" marT="45691" marB="45691"/>
                </a:tc>
                <a:tc hMerge="1">
                  <a:txBody>
                    <a:bodyPr/>
                    <a:lstStyle/>
                    <a:p>
                      <a:endParaRPr lang="zh-HK" altLang="en-US"/>
                    </a:p>
                  </a:txBody>
                  <a:tcPr/>
                </a:tc>
                <a:extLst>
                  <a:ext uri="{0D108BD9-81ED-4DB2-BD59-A6C34878D82A}">
                    <a16:rowId xmlns:a16="http://schemas.microsoft.com/office/drawing/2014/main" val="10001"/>
                  </a:ext>
                </a:extLst>
              </a:tr>
              <a:tr h="70097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hlinkClick r:id="rId3" action="ppaction://hlinksldjump"/>
                        </a:rPr>
                        <a:t>2</a:t>
                      </a:r>
                      <a:r>
                        <a:rPr kumimoji="0" lang="en-US" altLang="zh-HK"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hlinkClick r:id="rId3" action="ppaction://hlinksldjump"/>
                        </a:rPr>
                        <a:t>.2</a:t>
                      </a:r>
                      <a:endParaRPr kumimoji="0" lang="en-US" altLang="zh-HK"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zh-HK" altLang="en-US"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endParaRPr>
                    </a:p>
                  </a:txBody>
                  <a:tcPr marL="92860" marR="92860" marT="45691" marB="45691" horzOverflow="overflow">
                    <a:lnB w="12700" cap="flat" cmpd="sng" algn="ctr">
                      <a:solidFill>
                        <a:schemeClr val="bg1"/>
                      </a:solidFill>
                      <a:prstDash val="solid"/>
                      <a:round/>
                      <a:headEnd type="none" w="med" len="med"/>
                      <a:tailEnd type="none" w="med" len="med"/>
                    </a:lnB>
                  </a:tcPr>
                </a:tc>
                <a:tc gridSpan="2">
                  <a:txBody>
                    <a:bodyPr/>
                    <a:lstStyle/>
                    <a:p>
                      <a:pPr algn="l"/>
                      <a:r>
                        <a:rPr lang="en-US" altLang="zh-TW" sz="2000" b="0" i="0" u="none" strike="noStrike" baseline="0" dirty="0">
                          <a:latin typeface="AdobeMingStd-Light"/>
                        </a:rPr>
                        <a:t>2. </a:t>
                      </a:r>
                      <a:r>
                        <a:rPr lang="zh-TW" altLang="en-US" sz="2000" b="0" i="0" u="none" strike="noStrike" baseline="0" dirty="0">
                          <a:latin typeface="AdobeMingStd-Light"/>
                        </a:rPr>
                        <a:t>認識擷取文本的方法。</a:t>
                      </a:r>
                    </a:p>
                  </a:txBody>
                  <a:tcPr marL="91453" marR="91453" marT="45691" marB="45691">
                    <a:lnB w="12700" cap="flat" cmpd="sng" algn="ctr">
                      <a:solidFill>
                        <a:schemeClr val="bg1"/>
                      </a:solidFill>
                      <a:prstDash val="solid"/>
                      <a:round/>
                      <a:headEnd type="none" w="med" len="med"/>
                      <a:tailEnd type="none" w="med" len="med"/>
                    </a:lnB>
                  </a:tcPr>
                </a:tc>
                <a:tc hMerge="1">
                  <a:txBody>
                    <a:bodyPr/>
                    <a:lstStyle/>
                    <a:p>
                      <a:endParaRPr lang="zh-HK" altLang="en-US"/>
                    </a:p>
                  </a:txBody>
                  <a:tcPr/>
                </a:tc>
                <a:extLst>
                  <a:ext uri="{0D108BD9-81ED-4DB2-BD59-A6C34878D82A}">
                    <a16:rowId xmlns:a16="http://schemas.microsoft.com/office/drawing/2014/main" val="10002"/>
                  </a:ext>
                </a:extLst>
              </a:tr>
              <a:tr h="70097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0" i="0" u="none" strike="noStrike" cap="none" normalizeH="0" baseline="0" dirty="0">
                          <a:ln>
                            <a:noFill/>
                          </a:ln>
                          <a:solidFill>
                            <a:srgbClr val="000000"/>
                          </a:solidFill>
                          <a:effectLst/>
                          <a:latin typeface="Calibri" panose="020F0502020204030204" pitchFamily="34" charset="0"/>
                          <a:ea typeface="+mn-ea"/>
                          <a:hlinkClick r:id="rId4" action="ppaction://hlinksldjump"/>
                        </a:rPr>
                        <a:t>2</a:t>
                      </a:r>
                      <a:r>
                        <a:rPr kumimoji="0" lang="en-US" altLang="zh-HK" sz="2000" b="0" i="0" u="none" strike="noStrike" cap="none" normalizeH="0" baseline="0" dirty="0">
                          <a:ln>
                            <a:noFill/>
                          </a:ln>
                          <a:solidFill>
                            <a:srgbClr val="000000"/>
                          </a:solidFill>
                          <a:effectLst/>
                          <a:latin typeface="Calibri" panose="020F0502020204030204" pitchFamily="34" charset="0"/>
                          <a:ea typeface="+mn-ea"/>
                          <a:hlinkClick r:id="rId4" action="ppaction://hlinksldjump"/>
                        </a:rPr>
                        <a:t>.3</a:t>
                      </a:r>
                      <a:endParaRPr kumimoji="0" lang="en-US" altLang="zh-HK" sz="2000" b="0" i="0" u="none" strike="noStrike" cap="none" normalizeH="0" baseline="0" dirty="0">
                        <a:ln>
                          <a:noFill/>
                        </a:ln>
                        <a:solidFill>
                          <a:srgbClr val="000000"/>
                        </a:solidFill>
                        <a:effectLst/>
                        <a:latin typeface="Calibri" panose="020F0502020204030204" pitchFamily="34" charset="0"/>
                        <a:ea typeface="+mn-ea"/>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zh-HK" altLang="en-US"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endParaRPr>
                    </a:p>
                  </a:txBody>
                  <a:tcPr marL="92860" marR="92860" marT="45691" marB="45691" horzOverflow="overflow">
                    <a:lnT w="12700" cap="flat" cmpd="sng" algn="ctr">
                      <a:solidFill>
                        <a:schemeClr val="bg1"/>
                      </a:solidFill>
                      <a:prstDash val="solid"/>
                      <a:round/>
                      <a:headEnd type="none" w="med" len="med"/>
                      <a:tailEnd type="none" w="med" len="med"/>
                    </a:lnT>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2000" b="0" i="0" u="none" strike="noStrike" baseline="0" dirty="0">
                          <a:latin typeface="AdobeMingStd-Light"/>
                        </a:rPr>
                        <a:t>3. </a:t>
                      </a:r>
                      <a:r>
                        <a:rPr lang="zh-TW" altLang="en-US" sz="2000" b="0" i="0" u="none" strike="noStrike" baseline="0" dirty="0">
                          <a:latin typeface="AdobeMingStd-Light"/>
                        </a:rPr>
                        <a:t>認識文本的不同檔案格式。</a:t>
                      </a:r>
                      <a:endParaRPr lang="zh-HK" altLang="en-US" sz="2000" b="0" dirty="0"/>
                    </a:p>
                  </a:txBody>
                  <a:tcPr marL="91453" marR="91453" marT="45691" marB="45691">
                    <a:lnT w="12700" cap="flat" cmpd="sng" algn="ctr">
                      <a:solidFill>
                        <a:schemeClr val="bg1"/>
                      </a:solidFill>
                      <a:prstDash val="solid"/>
                      <a:round/>
                      <a:headEnd type="none" w="med" len="med"/>
                      <a:tailEnd type="none" w="med" len="med"/>
                    </a:lnT>
                  </a:tcPr>
                </a:tc>
                <a:tc hMerge="1">
                  <a:txBody>
                    <a:bodyPr/>
                    <a:lstStyle/>
                    <a:p>
                      <a:endParaRPr lang="zh-HK" altLang="en-US"/>
                    </a:p>
                  </a:txBody>
                  <a:tcPr/>
                </a:tc>
                <a:extLst>
                  <a:ext uri="{0D108BD9-81ED-4DB2-BD59-A6C34878D82A}">
                    <a16:rowId xmlns:a16="http://schemas.microsoft.com/office/drawing/2014/main" val="10003"/>
                  </a:ext>
                </a:extLst>
              </a:tr>
              <a:tr h="63984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zh-TW" sz="2000" b="0" i="0" u="none" strike="noStrike" kern="1200" baseline="0" dirty="0">
                          <a:solidFill>
                            <a:schemeClr val="dk1"/>
                          </a:solidFill>
                          <a:latin typeface="Calibri" panose="020F0502020204030204" pitchFamily="34" charset="0"/>
                          <a:ea typeface="+mn-ea"/>
                          <a:cs typeface="+mn-cs"/>
                          <a:hlinkClick r:id="rId4" action="ppaction://hlinksldjump"/>
                        </a:rPr>
                        <a:t>2.4</a:t>
                      </a:r>
                      <a:endParaRPr lang="zh-HK" altLang="en-US" sz="2000" b="0" i="0" u="none" strike="noStrike" kern="1200" baseline="0" dirty="0">
                        <a:solidFill>
                          <a:schemeClr val="dk1"/>
                        </a:solidFill>
                        <a:latin typeface="Calibri" panose="020F0502020204030204" pitchFamily="34" charset="0"/>
                        <a:ea typeface="+mn-ea"/>
                        <a:cs typeface="+mn-cs"/>
                      </a:endParaRPr>
                    </a:p>
                  </a:txBody>
                  <a:tcPr marL="92860" marR="92860" marT="45691" marB="45691" horzOverflow="overflow"/>
                </a:tc>
                <a:tc gridSpan="2">
                  <a:txBody>
                    <a:bodyPr/>
                    <a:lstStyle/>
                    <a:p>
                      <a:pPr algn="l"/>
                      <a:r>
                        <a:rPr lang="en-US" altLang="zh-TW" sz="2000" b="0" i="0" u="none" strike="noStrike" kern="1200" baseline="0" dirty="0">
                          <a:solidFill>
                            <a:schemeClr val="dk1"/>
                          </a:solidFill>
                          <a:latin typeface="AdobeMingStd-Light"/>
                          <a:ea typeface="+mn-ea"/>
                          <a:cs typeface="+mn-cs"/>
                        </a:rPr>
                        <a:t>4. </a:t>
                      </a:r>
                      <a:r>
                        <a:rPr lang="zh-TW" altLang="en-US" sz="2000" b="0" i="0" u="none" strike="noStrike" kern="1200" baseline="0" dirty="0">
                          <a:solidFill>
                            <a:schemeClr val="dk1"/>
                          </a:solidFill>
                          <a:latin typeface="AdobeMingStd-Light"/>
                          <a:ea typeface="+mn-ea"/>
                          <a:cs typeface="+mn-cs"/>
                        </a:rPr>
                        <a:t>認識中文字造字的方法。</a:t>
                      </a:r>
                      <a:endParaRPr lang="zh-HK" altLang="en-US" sz="2000" b="0" i="0" u="none" strike="noStrike" kern="1200" baseline="0" dirty="0">
                        <a:solidFill>
                          <a:schemeClr val="dk1"/>
                        </a:solidFill>
                        <a:latin typeface="AdobeMingStd-Light"/>
                        <a:ea typeface="+mn-ea"/>
                        <a:cs typeface="+mn-cs"/>
                      </a:endParaRPr>
                    </a:p>
                  </a:txBody>
                  <a:tcPr marL="91453" marR="91453" marT="45691" marB="45691"/>
                </a:tc>
                <a:tc hMerge="1">
                  <a:txBody>
                    <a:bodyPr/>
                    <a:lstStyle/>
                    <a:p>
                      <a:endParaRPr lang="zh-HK" altLang="en-US"/>
                    </a:p>
                  </a:txBody>
                  <a:tcPr/>
                </a:tc>
                <a:extLst>
                  <a:ext uri="{0D108BD9-81ED-4DB2-BD59-A6C34878D82A}">
                    <a16:rowId xmlns:a16="http://schemas.microsoft.com/office/drawing/2014/main" val="10004"/>
                  </a:ext>
                </a:extLst>
              </a:tr>
              <a:tr h="39618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HK" altLang="en-US" sz="2000" b="0" i="0" u="none" strike="noStrike" cap="none" normalizeH="0" baseline="0" dirty="0">
                          <a:ln>
                            <a:noFill/>
                          </a:ln>
                          <a:solidFill>
                            <a:srgbClr val="000000"/>
                          </a:solidFill>
                          <a:effectLst/>
                          <a:latin typeface="Calibri" panose="020F0502020204030204" pitchFamily="34" charset="0"/>
                          <a:ea typeface="+mn-ea"/>
                        </a:rPr>
                        <a:t>課後練習室</a:t>
                      </a:r>
                    </a:p>
                  </a:txBody>
                  <a:tcPr marL="91453" marR="91453" marT="45691" marB="45691"/>
                </a:tc>
                <a:tc>
                  <a:txBody>
                    <a:bodyPr/>
                    <a:lstStyle>
                      <a:lvl1pPr>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ea typeface="新細明體" panose="02020500000000000000" pitchFamily="18" charset="-12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ea typeface="新細明體" panose="02020500000000000000" pitchFamily="18" charset="-12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hlinkClick r:id="rId5" action="ppaction://hlinksldjump"/>
                        </a:rPr>
                        <a:t>一、鞏固知識練習</a:t>
                      </a:r>
                      <a:endParaRPr kumimoji="0" lang="zh-HK" altLang="en-US"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endParaRPr>
                    </a:p>
                  </a:txBody>
                  <a:tcPr marL="92860" marR="92860" marT="45691" marB="45691" horzOverflow="overflow"/>
                </a:tc>
                <a:tc>
                  <a:txBody>
                    <a:bodyPr/>
                    <a:lstStyle>
                      <a:lvl1pPr>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ea typeface="新細明體" panose="02020500000000000000" pitchFamily="18" charset="-12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ea typeface="新細明體" panose="02020500000000000000" pitchFamily="18" charset="-12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hlinkClick r:id="rId6" action="ppaction://hlinksldjump"/>
                        </a:rPr>
                        <a:t>二、應用練習</a:t>
                      </a:r>
                      <a:endParaRPr kumimoji="0" lang="zh-HK" altLang="en-US"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endParaRPr>
                    </a:p>
                  </a:txBody>
                  <a:tcPr marL="92860" marR="92860" marT="45691" marB="45691" horzOverflow="overflow"/>
                </a:tc>
                <a:extLst>
                  <a:ext uri="{0D108BD9-81ED-4DB2-BD59-A6C34878D82A}">
                    <a16:rowId xmlns:a16="http://schemas.microsoft.com/office/drawing/2014/main" val="10005"/>
                  </a:ext>
                </a:extLst>
              </a:tr>
              <a:tr h="396180">
                <a:tc vMerge="1">
                  <a:txBody>
                    <a:bodyPr/>
                    <a:lstStyle/>
                    <a:p>
                      <a:endParaRPr lang="zh-HK"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0" i="0" u="none" strike="noStrike" cap="none" normalizeH="0" baseline="0" dirty="0">
                          <a:ln>
                            <a:noFill/>
                          </a:ln>
                          <a:solidFill>
                            <a:srgbClr val="000000"/>
                          </a:solidFill>
                          <a:effectLst/>
                          <a:latin typeface="Calibri" panose="020F0502020204030204" pitchFamily="34" charset="0"/>
                          <a:ea typeface="+mn-ea"/>
                          <a:hlinkClick r:id="rId7" action="ppaction://hlinksldjump"/>
                        </a:rPr>
                        <a:t>三、延伸活動</a:t>
                      </a:r>
                      <a:endParaRPr kumimoji="0" lang="zh-HK" altLang="en-US"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endParaRPr>
                    </a:p>
                  </a:txBody>
                  <a:tcPr marL="92860" marR="92860" marT="45691" marB="45691"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HK" altLang="en-US" sz="2000" b="0" i="0" u="none" strike="noStrike" cap="none" normalizeH="0" baseline="0" dirty="0">
                        <a:ln>
                          <a:noFill/>
                        </a:ln>
                        <a:solidFill>
                          <a:srgbClr val="000000"/>
                        </a:solidFill>
                        <a:effectLst/>
                        <a:latin typeface="Calibri" panose="020F0502020204030204" pitchFamily="34" charset="0"/>
                        <a:ea typeface="新細明體" panose="02020500000000000000" pitchFamily="18" charset="-120"/>
                      </a:endParaRPr>
                    </a:p>
                  </a:txBody>
                  <a:tcPr marL="92860" marR="92860" marT="45691" marB="45691" horzOverflow="overflow"/>
                </a:tc>
                <a:extLst>
                  <a:ext uri="{0D108BD9-81ED-4DB2-BD59-A6C34878D82A}">
                    <a16:rowId xmlns:a16="http://schemas.microsoft.com/office/drawing/2014/main" val="10006"/>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7288" y="857250"/>
            <a:ext cx="3741737" cy="1209675"/>
          </a:xfrm>
        </p:spPr>
        <p:txBody>
          <a:bodyPr/>
          <a:lstStyle/>
          <a:p>
            <a:pPr>
              <a:defRPr/>
            </a:pPr>
            <a:r>
              <a:rPr lang="en-US" altLang="zh-TW" b="1" dirty="0"/>
              <a:t>2.1 </a:t>
            </a:r>
            <a:r>
              <a:rPr lang="zh-TW" altLang="en-US" b="1" dirty="0"/>
              <a:t>文本的屬性</a:t>
            </a:r>
            <a:endParaRPr lang="zh-HK" altLang="en-US" dirty="0"/>
          </a:p>
        </p:txBody>
      </p:sp>
      <p:sp>
        <p:nvSpPr>
          <p:cNvPr id="3" name="Content Placeholder 2"/>
          <p:cNvSpPr>
            <a:spLocks noGrp="1"/>
          </p:cNvSpPr>
          <p:nvPr>
            <p:ph idx="1"/>
          </p:nvPr>
        </p:nvSpPr>
        <p:spPr bwMode="auto">
          <a:xfrm>
            <a:off x="795338" y="1893888"/>
            <a:ext cx="8075612" cy="992187"/>
          </a:xfrm>
        </p:spPr>
        <p:txBody>
          <a:bodyPr wrap="square" numCol="1" anchor="t" anchorCtr="0" compatLnSpc="1">
            <a:prstTxWarp prst="textNoShape">
              <a:avLst/>
            </a:prstTxWarp>
          </a:bodyPr>
          <a:lstStyle/>
          <a:p>
            <a:pPr>
              <a:lnSpc>
                <a:spcPct val="110000"/>
              </a:lnSpc>
            </a:pPr>
            <a:r>
              <a:rPr lang="zh-TW" altLang="en-US" sz="2000">
                <a:effectLst/>
              </a:rPr>
              <a:t>文本的屬性包括有</a:t>
            </a:r>
            <a:r>
              <a:rPr lang="zh-TW" altLang="en-US" sz="2000">
                <a:solidFill>
                  <a:srgbClr val="FF1515"/>
                </a:solidFill>
                <a:effectLst/>
              </a:rPr>
              <a:t>字型</a:t>
            </a:r>
            <a:r>
              <a:rPr lang="zh-TW" altLang="en-US" sz="2000">
                <a:effectLst/>
              </a:rPr>
              <a:t>、</a:t>
            </a:r>
            <a:r>
              <a:rPr lang="zh-TW" altLang="en-US" sz="2000">
                <a:solidFill>
                  <a:srgbClr val="FF1515"/>
                </a:solidFill>
                <a:effectLst/>
              </a:rPr>
              <a:t>字體</a:t>
            </a:r>
            <a:r>
              <a:rPr lang="zh-TW" altLang="en-US" sz="2000">
                <a:effectLst/>
              </a:rPr>
              <a:t>、</a:t>
            </a:r>
            <a:r>
              <a:rPr lang="zh-TW" altLang="en-US" sz="2000">
                <a:solidFill>
                  <a:srgbClr val="FF1515"/>
                </a:solidFill>
                <a:effectLst/>
              </a:rPr>
              <a:t>字型樣式</a:t>
            </a:r>
            <a:r>
              <a:rPr lang="zh-TW" altLang="en-US" sz="2000">
                <a:effectLst/>
              </a:rPr>
              <a:t>、</a:t>
            </a:r>
            <a:r>
              <a:rPr lang="zh-TW" altLang="en-US" sz="2000">
                <a:solidFill>
                  <a:srgbClr val="FF1515"/>
                </a:solidFill>
                <a:effectLst/>
              </a:rPr>
              <a:t>字型大小</a:t>
            </a:r>
            <a:r>
              <a:rPr lang="zh-TW" altLang="en-US" sz="2000">
                <a:effectLst/>
              </a:rPr>
              <a:t>、</a:t>
            </a:r>
            <a:r>
              <a:rPr lang="zh-TW" altLang="en-US" sz="2000">
                <a:solidFill>
                  <a:srgbClr val="FF1515"/>
                </a:solidFill>
                <a:effectLst/>
              </a:rPr>
              <a:t>字元間距</a:t>
            </a:r>
            <a:r>
              <a:rPr lang="zh-TW" altLang="en-US" sz="2000">
                <a:effectLst/>
              </a:rPr>
              <a:t>等，這些屬性均會影響文本的顯示效果。</a:t>
            </a:r>
            <a:endParaRPr lang="en-US" altLang="zh-TW" sz="2000">
              <a:effectLst/>
            </a:endParaRPr>
          </a:p>
        </p:txBody>
      </p:sp>
      <p:sp>
        <p:nvSpPr>
          <p:cNvPr id="4" name="矩形 4">
            <a:hlinkClick r:id="rId13" action="ppaction://hlinksldjump"/>
          </p:cNvPr>
          <p:cNvSpPr/>
          <p:nvPr/>
        </p:nvSpPr>
        <p:spPr>
          <a:xfrm>
            <a:off x="7430254" y="101734"/>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12295" name="文字方塊 6"/>
          <p:cNvSpPr txBox="1">
            <a:spLocks noChangeArrowheads="1"/>
          </p:cNvSpPr>
          <p:nvPr/>
        </p:nvSpPr>
        <p:spPr bwMode="auto">
          <a:xfrm>
            <a:off x="7288213" y="1552575"/>
            <a:ext cx="660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Pitch</a:t>
            </a:r>
            <a:endParaRPr lang="zh-HK" altLang="en-US" sz="1800" b="1">
              <a:solidFill>
                <a:srgbClr val="006600"/>
              </a:solidFill>
              <a:latin typeface="Calibri" pitchFamily="34" charset="0"/>
            </a:endParaRPr>
          </a:p>
        </p:txBody>
      </p:sp>
      <p:sp>
        <p:nvSpPr>
          <p:cNvPr id="11" name="矩形 10" descr="poButton"/>
          <p:cNvSpPr/>
          <p:nvPr/>
        </p:nvSpPr>
        <p:spPr>
          <a:xfrm>
            <a:off x="2895600" y="3287713"/>
            <a:ext cx="427038" cy="334962"/>
          </a:xfrm>
          <a:prstGeom prst="rect">
            <a:avLst/>
          </a:prstGeom>
          <a:solidFill>
            <a:srgbClr val="000000">
              <a:alpha val="1000"/>
            </a:srgbClr>
          </a:solidFill>
          <a:ln w="15875" cap="flat" cmpd="sng" algn="ctr">
            <a:noFill/>
            <a:prstDash val="solid"/>
          </a:ln>
          <a:effectLst/>
          <a:extLst>
            <a:ext uri="{91240B29-F687-4F45-9708-019B960494DF}">
              <a14:hiddenLine xmlns:a14="http://schemas.microsoft.com/office/drawing/2010/main" w="15875"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3" name="矩形 12" descr="poButton"/>
          <p:cNvSpPr/>
          <p:nvPr/>
        </p:nvSpPr>
        <p:spPr>
          <a:xfrm>
            <a:off x="2695575" y="3287713"/>
            <a:ext cx="427038" cy="334962"/>
          </a:xfrm>
          <a:prstGeom prst="rect">
            <a:avLst/>
          </a:prstGeom>
          <a:solidFill>
            <a:srgbClr val="000000">
              <a:alpha val="1000"/>
            </a:srgbClr>
          </a:solidFill>
          <a:ln w="15875" cap="flat" cmpd="sng" algn="ctr">
            <a:noFill/>
            <a:prstDash val="solid"/>
            <a:round/>
            <a:headEnd type="none" w="med" len="med"/>
            <a:tailEnd type="none" w="med" len="med"/>
          </a:ln>
          <a:effectLst/>
          <a:extLst>
            <a:ext uri="{91240B29-F687-4F45-9708-019B960494DF}">
              <a14:hiddenLine xmlns:a14="http://schemas.microsoft.com/office/drawing/2010/main" w="15875"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2296" name="文字方塊 4" descr="poButton"/>
          <p:cNvSpPr txBox="1">
            <a:spLocks noChangeArrowheads="1"/>
          </p:cNvSpPr>
          <p:nvPr/>
        </p:nvSpPr>
        <p:spPr bwMode="auto">
          <a:xfrm>
            <a:off x="3106738" y="2032000"/>
            <a:ext cx="546100" cy="369888"/>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2297" name="文字方塊 7" descr="poButton"/>
          <p:cNvSpPr txBox="1">
            <a:spLocks noChangeArrowheads="1"/>
          </p:cNvSpPr>
          <p:nvPr/>
        </p:nvSpPr>
        <p:spPr bwMode="auto">
          <a:xfrm>
            <a:off x="3830638" y="2090738"/>
            <a:ext cx="598487" cy="368300"/>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2298" name="文字方塊 5" descr="poButton"/>
          <p:cNvSpPr txBox="1">
            <a:spLocks noChangeArrowheads="1"/>
          </p:cNvSpPr>
          <p:nvPr/>
        </p:nvSpPr>
        <p:spPr bwMode="auto">
          <a:xfrm>
            <a:off x="4568825" y="2032000"/>
            <a:ext cx="1162050" cy="369888"/>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2299" name="文字方塊 8" descr="poButton"/>
          <p:cNvSpPr txBox="1">
            <a:spLocks noChangeArrowheads="1"/>
          </p:cNvSpPr>
          <p:nvPr/>
        </p:nvSpPr>
        <p:spPr bwMode="auto">
          <a:xfrm>
            <a:off x="5861050" y="2090738"/>
            <a:ext cx="1025525" cy="368300"/>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8" name="文字方塊 6" descr="poButton"/>
          <p:cNvSpPr txBox="1">
            <a:spLocks noChangeArrowheads="1"/>
          </p:cNvSpPr>
          <p:nvPr/>
        </p:nvSpPr>
        <p:spPr bwMode="auto">
          <a:xfrm>
            <a:off x="7229475" y="1943100"/>
            <a:ext cx="1027113" cy="369888"/>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graphicFrame>
        <p:nvGraphicFramePr>
          <p:cNvPr id="6" name="表格 5"/>
          <p:cNvGraphicFramePr>
            <a:graphicFrameLocks noGrp="1"/>
          </p:cNvGraphicFramePr>
          <p:nvPr/>
        </p:nvGraphicFramePr>
        <p:xfrm>
          <a:off x="460375" y="2994025"/>
          <a:ext cx="8018463" cy="3533775"/>
        </p:xfrm>
        <a:graphic>
          <a:graphicData uri="http://schemas.openxmlformats.org/drawingml/2006/table">
            <a:tbl>
              <a:tblPr firstRow="1" bandRow="1">
                <a:tableStyleId>{5C22544A-7EE6-4342-B048-85BDC9FD1C3A}</a:tableStyleId>
              </a:tblPr>
              <a:tblGrid>
                <a:gridCol w="1144746">
                  <a:extLst>
                    <a:ext uri="{9D8B030D-6E8A-4147-A177-3AD203B41FA5}">
                      <a16:colId xmlns:a16="http://schemas.microsoft.com/office/drawing/2014/main" val="20000"/>
                    </a:ext>
                  </a:extLst>
                </a:gridCol>
                <a:gridCol w="2622308">
                  <a:extLst>
                    <a:ext uri="{9D8B030D-6E8A-4147-A177-3AD203B41FA5}">
                      <a16:colId xmlns:a16="http://schemas.microsoft.com/office/drawing/2014/main" val="20001"/>
                    </a:ext>
                  </a:extLst>
                </a:gridCol>
                <a:gridCol w="1856863">
                  <a:extLst>
                    <a:ext uri="{9D8B030D-6E8A-4147-A177-3AD203B41FA5}">
                      <a16:colId xmlns:a16="http://schemas.microsoft.com/office/drawing/2014/main" val="20002"/>
                    </a:ext>
                  </a:extLst>
                </a:gridCol>
                <a:gridCol w="2394546">
                  <a:extLst>
                    <a:ext uri="{9D8B030D-6E8A-4147-A177-3AD203B41FA5}">
                      <a16:colId xmlns:a16="http://schemas.microsoft.com/office/drawing/2014/main" val="20003"/>
                    </a:ext>
                  </a:extLst>
                </a:gridCol>
              </a:tblGrid>
              <a:tr h="369586">
                <a:tc>
                  <a:txBody>
                    <a:bodyPr/>
                    <a:lstStyle/>
                    <a:p>
                      <a:r>
                        <a:rPr lang="zh-TW" altLang="en-US" sz="1700" dirty="0"/>
                        <a:t>文本屬性</a:t>
                      </a:r>
                      <a:endParaRPr lang="zh-HK" altLang="en-US" sz="1700" dirty="0"/>
                    </a:p>
                  </a:txBody>
                  <a:tcPr marL="91441" marR="91441" marT="42652" marB="42652"/>
                </a:tc>
                <a:tc>
                  <a:txBody>
                    <a:bodyPr/>
                    <a:lstStyle/>
                    <a:p>
                      <a:pPr algn="ctr"/>
                      <a:r>
                        <a:rPr lang="zh-TW" altLang="en-US" sz="1700" dirty="0"/>
                        <a:t>定義</a:t>
                      </a:r>
                      <a:endParaRPr lang="zh-HK" altLang="en-US" sz="1700" dirty="0"/>
                    </a:p>
                  </a:txBody>
                  <a:tcPr marL="91441" marR="91441" marT="42652" marB="42652"/>
                </a:tc>
                <a:tc>
                  <a:txBody>
                    <a:bodyPr/>
                    <a:lstStyle/>
                    <a:p>
                      <a:pPr algn="ctr"/>
                      <a:r>
                        <a:rPr lang="zh-TW" altLang="en-US" sz="1700" dirty="0"/>
                        <a:t>例子</a:t>
                      </a:r>
                      <a:endParaRPr lang="zh-HK" altLang="en-US" sz="1700" dirty="0"/>
                    </a:p>
                  </a:txBody>
                  <a:tcPr marL="91441" marR="91441" marT="42652" marB="42652"/>
                </a:tc>
                <a:tc>
                  <a:txBody>
                    <a:bodyPr/>
                    <a:lstStyle/>
                    <a:p>
                      <a:pPr algn="ctr"/>
                      <a:r>
                        <a:rPr lang="zh-TW" altLang="en-US" sz="1700" dirty="0"/>
                        <a:t>顯示效果</a:t>
                      </a:r>
                      <a:endParaRPr lang="zh-HK" altLang="en-US" sz="1700" dirty="0"/>
                    </a:p>
                  </a:txBody>
                  <a:tcPr marL="91441" marR="91441" marT="42652" marB="42652"/>
                </a:tc>
                <a:extLst>
                  <a:ext uri="{0D108BD9-81ED-4DB2-BD59-A6C34878D82A}">
                    <a16:rowId xmlns:a16="http://schemas.microsoft.com/office/drawing/2014/main" val="10000"/>
                  </a:ext>
                </a:extLst>
              </a:tr>
              <a:tr h="930577">
                <a:tc>
                  <a:txBody>
                    <a:bodyPr/>
                    <a:lstStyle/>
                    <a:p>
                      <a:pPr algn="ctr"/>
                      <a:r>
                        <a:rPr lang="zh-TW" altLang="en-US" sz="1700" dirty="0"/>
                        <a:t>字型</a:t>
                      </a:r>
                      <a:endParaRPr lang="zh-HK" altLang="en-US" sz="1700" dirty="0"/>
                    </a:p>
                  </a:txBody>
                  <a:tcPr marL="91441" marR="91441" marT="42652" marB="42652"/>
                </a:tc>
                <a:tc>
                  <a:txBody>
                    <a:bodyPr/>
                    <a:lstStyle/>
                    <a:p>
                      <a:r>
                        <a:rPr lang="zh-TW" altLang="en-US" sz="1700" dirty="0"/>
                        <a:t>是數字、符號及</a:t>
                      </a:r>
                      <a:r>
                        <a:rPr lang="zh-TW" altLang="en-US" sz="1700" dirty="0">
                          <a:solidFill>
                            <a:srgbClr val="FF0000"/>
                          </a:solidFill>
                        </a:rPr>
                        <a:t>字元</a:t>
                      </a:r>
                      <a:r>
                        <a:rPr lang="zh-TW" altLang="en-US" sz="1700" dirty="0"/>
                        <a:t>的集合。字型包含字體、字型大小及字元間距等。</a:t>
                      </a:r>
                      <a:endParaRPr lang="zh-HK" altLang="en-US" sz="1700" dirty="0"/>
                    </a:p>
                  </a:txBody>
                  <a:tcPr marL="91441" marR="91441" marT="42652" marB="42652"/>
                </a:tc>
                <a:tc>
                  <a:txBody>
                    <a:bodyPr/>
                    <a:lstStyle/>
                    <a:p>
                      <a:r>
                        <a:rPr lang="zh-TW" altLang="en-US" sz="1700" dirty="0"/>
                        <a:t>細明體</a:t>
                      </a:r>
                      <a:r>
                        <a:rPr lang="en-US" altLang="zh-TW" sz="1700" dirty="0"/>
                        <a:t>10</a:t>
                      </a:r>
                      <a:r>
                        <a:rPr lang="zh-TW" altLang="en-US" sz="1700" dirty="0"/>
                        <a:t>點粗體</a:t>
                      </a:r>
                    </a:p>
                    <a:p>
                      <a:r>
                        <a:rPr lang="zh-TW" altLang="en-US" sz="1700" dirty="0"/>
                        <a:t>標楷體</a:t>
                      </a:r>
                      <a:r>
                        <a:rPr lang="en-US" altLang="zh-TW" sz="1700" dirty="0"/>
                        <a:t>12</a:t>
                      </a:r>
                      <a:r>
                        <a:rPr lang="zh-TW" altLang="en-US" sz="1700" dirty="0"/>
                        <a:t>點斜體</a:t>
                      </a:r>
                    </a:p>
                    <a:p>
                      <a:r>
                        <a:rPr lang="zh-TW" altLang="en-US" sz="1700" dirty="0"/>
                        <a:t>正黑體</a:t>
                      </a:r>
                      <a:r>
                        <a:rPr lang="en-US" altLang="zh-TW" sz="1700" dirty="0"/>
                        <a:t>14</a:t>
                      </a:r>
                      <a:r>
                        <a:rPr lang="zh-TW" altLang="en-US" sz="1700" dirty="0"/>
                        <a:t>點底線</a:t>
                      </a:r>
                      <a:endParaRPr lang="zh-HK" altLang="en-US" sz="1700" dirty="0"/>
                    </a:p>
                  </a:txBody>
                  <a:tcPr marL="91441" marR="91441" marT="42652" marB="42652"/>
                </a:tc>
                <a:tc>
                  <a:txBody>
                    <a:bodyPr/>
                    <a:lstStyle/>
                    <a:p>
                      <a:r>
                        <a:rPr lang="zh-TW" altLang="en-US" sz="900" b="1" i="0" baseline="0" dirty="0"/>
                        <a:t>這行是細明體</a:t>
                      </a:r>
                      <a:r>
                        <a:rPr lang="en-US" altLang="zh-TW" sz="900" b="1" i="0" baseline="0" dirty="0"/>
                        <a:t>10</a:t>
                      </a:r>
                      <a:r>
                        <a:rPr lang="zh-TW" altLang="en-US" sz="900" b="1" i="0" baseline="0" dirty="0"/>
                        <a:t>點。</a:t>
                      </a:r>
                    </a:p>
                    <a:p>
                      <a:r>
                        <a:rPr lang="zh-TW" altLang="en-US" sz="1100" b="0" i="1" baseline="0" dirty="0">
                          <a:ea typeface="標楷體" panose="03000509000000000000" pitchFamily="65" charset="-120"/>
                        </a:rPr>
                        <a:t>這行是標楷體</a:t>
                      </a:r>
                      <a:r>
                        <a:rPr lang="en-US" altLang="zh-TW" sz="1100" b="0" i="1" baseline="0" dirty="0">
                          <a:ea typeface="標楷體" panose="03000509000000000000" pitchFamily="65" charset="-120"/>
                        </a:rPr>
                        <a:t>12</a:t>
                      </a:r>
                      <a:r>
                        <a:rPr lang="zh-TW" altLang="en-US" sz="1100" b="0" i="1" baseline="0" dirty="0">
                          <a:ea typeface="標楷體" panose="03000509000000000000" pitchFamily="65" charset="-120"/>
                        </a:rPr>
                        <a:t>點。</a:t>
                      </a:r>
                    </a:p>
                    <a:p>
                      <a:r>
                        <a:rPr lang="zh-TW" altLang="en-US" sz="1300" u="sng" baseline="0" dirty="0">
                          <a:ea typeface="微軟正黑體" panose="020B0604030504040204" pitchFamily="34" charset="-120"/>
                        </a:rPr>
                        <a:t>這行是正黑體</a:t>
                      </a:r>
                      <a:r>
                        <a:rPr lang="en-US" altLang="zh-TW" sz="1300" u="sng" baseline="0" dirty="0">
                          <a:ea typeface="微軟正黑體" panose="020B0604030504040204" pitchFamily="34" charset="-120"/>
                        </a:rPr>
                        <a:t>14</a:t>
                      </a:r>
                      <a:r>
                        <a:rPr lang="zh-TW" altLang="en-US" sz="1300" u="sng" baseline="0" dirty="0">
                          <a:ea typeface="微軟正黑體" panose="020B0604030504040204" pitchFamily="34" charset="-120"/>
                        </a:rPr>
                        <a:t>點。</a:t>
                      </a:r>
                      <a:endParaRPr lang="zh-HK" altLang="en-US" sz="1300" u="sng" baseline="0" dirty="0">
                        <a:ea typeface="微軟正黑體" panose="020B0604030504040204" pitchFamily="34" charset="-120"/>
                      </a:endParaRPr>
                    </a:p>
                  </a:txBody>
                  <a:tcPr marL="91441" marR="91441" marT="42652" marB="42652"/>
                </a:tc>
                <a:extLst>
                  <a:ext uri="{0D108BD9-81ED-4DB2-BD59-A6C34878D82A}">
                    <a16:rowId xmlns:a16="http://schemas.microsoft.com/office/drawing/2014/main" val="10001"/>
                  </a:ext>
                </a:extLst>
              </a:tr>
              <a:tr h="1365768">
                <a:tc>
                  <a:txBody>
                    <a:bodyPr/>
                    <a:lstStyle/>
                    <a:p>
                      <a:pPr algn="ctr"/>
                      <a:r>
                        <a:rPr lang="zh-TW" altLang="en-US" sz="1700" dirty="0"/>
                        <a:t>字體</a:t>
                      </a:r>
                      <a:endParaRPr lang="zh-HK" altLang="en-US" sz="1700" dirty="0"/>
                    </a:p>
                  </a:txBody>
                  <a:tcPr marL="91441" marR="91441" marT="42652" marB="42652"/>
                </a:tc>
                <a:tc>
                  <a:txBody>
                    <a:bodyPr/>
                    <a:lstStyle/>
                    <a:p>
                      <a:r>
                        <a:rPr lang="zh-TW" altLang="en-US" sz="1700" dirty="0"/>
                        <a:t>是共用一般特性的字元集，如筆劃寬度及有否襯線。</a:t>
                      </a:r>
                      <a:endParaRPr lang="zh-HK" altLang="en-US" sz="1700" dirty="0"/>
                    </a:p>
                  </a:txBody>
                  <a:tcPr marL="91441" marR="91441" marT="42652" marB="42652"/>
                </a:tc>
                <a:tc>
                  <a:txBody>
                    <a:bodyPr/>
                    <a:lstStyle/>
                    <a:p>
                      <a:r>
                        <a:rPr lang="zh-HK" altLang="en-US" sz="1700" dirty="0">
                          <a:solidFill>
                            <a:srgbClr val="FF0000"/>
                          </a:solidFill>
                        </a:rPr>
                        <a:t>有襯線</a:t>
                      </a:r>
                      <a:r>
                        <a:rPr lang="zh-HK" altLang="en-US" sz="1700" dirty="0"/>
                        <a:t>字體：</a:t>
                      </a:r>
                    </a:p>
                    <a:p>
                      <a:r>
                        <a:rPr lang="en-US" altLang="zh-HK" sz="1700" dirty="0">
                          <a:latin typeface="+mn-lt"/>
                          <a:cs typeface="Times New Roman" panose="02020603050405020304" pitchFamily="18" charset="0"/>
                        </a:rPr>
                        <a:t>Times New Roman</a:t>
                      </a:r>
                    </a:p>
                    <a:p>
                      <a:r>
                        <a:rPr lang="zh-HK" altLang="en-US" sz="1700" dirty="0">
                          <a:solidFill>
                            <a:srgbClr val="FF0000"/>
                          </a:solidFill>
                        </a:rPr>
                        <a:t>無襯線</a:t>
                      </a:r>
                      <a:r>
                        <a:rPr lang="zh-HK" altLang="en-US" sz="1700" dirty="0"/>
                        <a:t>字體：</a:t>
                      </a:r>
                    </a:p>
                    <a:p>
                      <a:r>
                        <a:rPr lang="en-US" altLang="zh-HK" sz="1700" dirty="0">
                          <a:latin typeface="+mn-lt"/>
                        </a:rPr>
                        <a:t>Arial</a:t>
                      </a:r>
                      <a:endParaRPr lang="zh-HK" altLang="en-US" sz="1700" dirty="0">
                        <a:latin typeface="+mn-lt"/>
                      </a:endParaRPr>
                    </a:p>
                  </a:txBody>
                  <a:tcPr marL="91441" marR="91441" marT="42652" marB="42652"/>
                </a:tc>
                <a:tc>
                  <a:txBody>
                    <a:bodyPr/>
                    <a:lstStyle/>
                    <a:p>
                      <a:r>
                        <a:rPr lang="en-US" altLang="zh-HK" sz="3000" dirty="0" err="1">
                          <a:latin typeface="Times New Roman" panose="02020603050405020304" pitchFamily="18" charset="0"/>
                          <a:cs typeface="Times New Roman" panose="02020603050405020304" pitchFamily="18" charset="0"/>
                        </a:rPr>
                        <a:t>AaBbCc</a:t>
                      </a:r>
                      <a:endParaRPr lang="en-US" altLang="zh-HK" sz="3000" dirty="0">
                        <a:latin typeface="Times New Roman" panose="02020603050405020304" pitchFamily="18" charset="0"/>
                        <a:cs typeface="Times New Roman" panose="02020603050405020304" pitchFamily="18" charset="0"/>
                      </a:endParaRPr>
                    </a:p>
                    <a:p>
                      <a:r>
                        <a:rPr lang="en-US" altLang="zh-HK" sz="3000" dirty="0" err="1">
                          <a:latin typeface="Arial" panose="020B0604020202020204" pitchFamily="34" charset="0"/>
                          <a:cs typeface="Arial" panose="020B0604020202020204" pitchFamily="34" charset="0"/>
                        </a:rPr>
                        <a:t>AaBbCc</a:t>
                      </a:r>
                      <a:endParaRPr lang="zh-HK" altLang="en-US" sz="3000" dirty="0">
                        <a:latin typeface="Arial" panose="020B0604020202020204" pitchFamily="34" charset="0"/>
                        <a:cs typeface="Arial" panose="020B0604020202020204" pitchFamily="34" charset="0"/>
                      </a:endParaRPr>
                    </a:p>
                  </a:txBody>
                  <a:tcPr marL="91441" marR="91441" marT="42652" marB="42652"/>
                </a:tc>
                <a:extLst>
                  <a:ext uri="{0D108BD9-81ED-4DB2-BD59-A6C34878D82A}">
                    <a16:rowId xmlns:a16="http://schemas.microsoft.com/office/drawing/2014/main" val="10002"/>
                  </a:ext>
                </a:extLst>
              </a:tr>
              <a:tr h="867844">
                <a:tc>
                  <a:txBody>
                    <a:bodyPr/>
                    <a:lstStyle/>
                    <a:p>
                      <a:pPr algn="ctr"/>
                      <a:r>
                        <a:rPr lang="zh-TW" altLang="en-US" sz="1700" dirty="0"/>
                        <a:t>字型樣式</a:t>
                      </a:r>
                      <a:endParaRPr lang="zh-HK" altLang="en-US" sz="1700" dirty="0"/>
                    </a:p>
                  </a:txBody>
                  <a:tcPr marL="91441" marR="91441" marT="42652" marB="42652"/>
                </a:tc>
                <a:tc>
                  <a:txBody>
                    <a:bodyPr/>
                    <a:lstStyle/>
                    <a:p>
                      <a:r>
                        <a:rPr lang="zh-TW" altLang="en-US" sz="1700" dirty="0"/>
                        <a:t>有助強調內容重點，常見的字型樣式是</a:t>
                      </a:r>
                      <a:r>
                        <a:rPr lang="zh-TW" altLang="en-US" sz="1700" dirty="0">
                          <a:solidFill>
                            <a:srgbClr val="FF0000"/>
                          </a:solidFill>
                        </a:rPr>
                        <a:t>粗體</a:t>
                      </a:r>
                      <a:r>
                        <a:rPr lang="zh-TW" altLang="en-US" sz="1700" dirty="0"/>
                        <a:t>、</a:t>
                      </a:r>
                      <a:r>
                        <a:rPr lang="zh-TW" altLang="en-US" sz="1700" dirty="0">
                          <a:solidFill>
                            <a:srgbClr val="FF0000"/>
                          </a:solidFill>
                        </a:rPr>
                        <a:t>斜體</a:t>
                      </a:r>
                      <a:r>
                        <a:rPr lang="zh-TW" altLang="en-US" sz="1700" dirty="0"/>
                        <a:t>和</a:t>
                      </a:r>
                      <a:r>
                        <a:rPr lang="zh-TW" altLang="en-US" sz="1700" dirty="0">
                          <a:solidFill>
                            <a:srgbClr val="FF0000"/>
                          </a:solidFill>
                        </a:rPr>
                        <a:t>底線</a:t>
                      </a:r>
                      <a:r>
                        <a:rPr lang="zh-TW" altLang="en-US" sz="1700" dirty="0"/>
                        <a:t>。</a:t>
                      </a:r>
                      <a:endParaRPr lang="zh-HK" altLang="en-US" sz="1700" dirty="0"/>
                    </a:p>
                  </a:txBody>
                  <a:tcPr marL="91441" marR="91441" marT="42652" marB="42652"/>
                </a:tc>
                <a:tc>
                  <a:txBody>
                    <a:bodyPr/>
                    <a:lstStyle/>
                    <a:p>
                      <a:r>
                        <a:rPr lang="zh-TW" altLang="en-US" sz="1700" dirty="0">
                          <a:latin typeface="+mn-lt"/>
                        </a:rPr>
                        <a:t>粗體</a:t>
                      </a:r>
                    </a:p>
                    <a:p>
                      <a:r>
                        <a:rPr lang="zh-TW" altLang="en-US" sz="1700" dirty="0">
                          <a:latin typeface="+mn-lt"/>
                        </a:rPr>
                        <a:t>斜體</a:t>
                      </a:r>
                    </a:p>
                    <a:p>
                      <a:r>
                        <a:rPr lang="zh-TW" altLang="en-US" sz="1700" dirty="0">
                          <a:latin typeface="+mn-lt"/>
                        </a:rPr>
                        <a:t>底線</a:t>
                      </a:r>
                      <a:endParaRPr lang="zh-HK" altLang="en-US" sz="1700" dirty="0">
                        <a:latin typeface="+mn-lt"/>
                      </a:endParaRPr>
                    </a:p>
                  </a:txBody>
                  <a:tcPr marL="91441" marR="91441" marT="42652" marB="42652"/>
                </a:tc>
                <a:tc>
                  <a:txBody>
                    <a:bodyPr/>
                    <a:lstStyle/>
                    <a:p>
                      <a:r>
                        <a:rPr lang="zh-TW" altLang="en-US" sz="1600" b="1" dirty="0">
                          <a:latin typeface="Microsoft YaHei" panose="020B0503020204020204" pitchFamily="34" charset="-122"/>
                          <a:ea typeface="Microsoft YaHei" panose="020B0503020204020204" pitchFamily="34" charset="-122"/>
                        </a:rPr>
                        <a:t>這行的字型樣式是粗體。</a:t>
                      </a:r>
                    </a:p>
                    <a:p>
                      <a:r>
                        <a:rPr lang="zh-TW" altLang="en-US" sz="1600" i="1" dirty="0">
                          <a:latin typeface="Microsoft YaHei" panose="020B0503020204020204" pitchFamily="34" charset="-122"/>
                          <a:ea typeface="Microsoft YaHei" panose="020B0503020204020204" pitchFamily="34" charset="-122"/>
                        </a:rPr>
                        <a:t>這行的字型樣式是斜體。</a:t>
                      </a:r>
                    </a:p>
                    <a:p>
                      <a:r>
                        <a:rPr lang="zh-TW" altLang="en-US" sz="1600" u="sng" dirty="0">
                          <a:latin typeface="Microsoft YaHei" panose="020B0503020204020204" pitchFamily="34" charset="-122"/>
                          <a:ea typeface="Microsoft YaHei" panose="020B0503020204020204" pitchFamily="34" charset="-122"/>
                        </a:rPr>
                        <a:t>這行的字型樣式是底線。</a:t>
                      </a:r>
                      <a:endParaRPr lang="zh-HK" altLang="en-US" sz="1600" u="sng" dirty="0">
                        <a:latin typeface="Microsoft YaHei" panose="020B0503020204020204" pitchFamily="34" charset="-122"/>
                        <a:ea typeface="Microsoft YaHei" panose="020B0503020204020204" pitchFamily="34" charset="-122"/>
                      </a:endParaRPr>
                    </a:p>
                  </a:txBody>
                  <a:tcPr marL="91441" marR="91441" marT="42652" marB="42652"/>
                </a:tc>
                <a:extLst>
                  <a:ext uri="{0D108BD9-81ED-4DB2-BD59-A6C34878D82A}">
                    <a16:rowId xmlns:a16="http://schemas.microsoft.com/office/drawing/2014/main" val="10003"/>
                  </a:ext>
                </a:extLst>
              </a:tr>
            </a:tbl>
          </a:graphicData>
        </a:graphic>
      </p:graphicFrame>
      <p:sp>
        <p:nvSpPr>
          <p:cNvPr id="20" name="文字方塊 4"/>
          <p:cNvSpPr txBox="1">
            <a:spLocks noChangeArrowheads="1"/>
          </p:cNvSpPr>
          <p:nvPr/>
        </p:nvSpPr>
        <p:spPr bwMode="auto">
          <a:xfrm>
            <a:off x="3049588" y="3016250"/>
            <a:ext cx="11049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b="1">
                <a:solidFill>
                  <a:srgbClr val="00B0F0"/>
                </a:solidFill>
                <a:latin typeface="Calibri" pitchFamily="34" charset="0"/>
              </a:rPr>
              <a:t>Character</a:t>
            </a:r>
            <a:endParaRPr lang="zh-HK" altLang="en-US" sz="1800" b="1">
              <a:solidFill>
                <a:srgbClr val="00B0F0"/>
              </a:solidFill>
              <a:latin typeface="Calibri" pitchFamily="34" charset="0"/>
            </a:endParaRPr>
          </a:p>
        </p:txBody>
      </p:sp>
      <p:sp>
        <p:nvSpPr>
          <p:cNvPr id="21" name="文字方塊 4" descr="poButton"/>
          <p:cNvSpPr txBox="1">
            <a:spLocks noChangeArrowheads="1"/>
          </p:cNvSpPr>
          <p:nvPr/>
        </p:nvSpPr>
        <p:spPr bwMode="auto">
          <a:xfrm>
            <a:off x="3105150" y="3375025"/>
            <a:ext cx="654050" cy="369888"/>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30" name="文字方塊 4"/>
          <p:cNvSpPr txBox="1">
            <a:spLocks noChangeArrowheads="1"/>
          </p:cNvSpPr>
          <p:nvPr/>
        </p:nvSpPr>
        <p:spPr bwMode="auto">
          <a:xfrm>
            <a:off x="3565525" y="6156325"/>
            <a:ext cx="646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b="1">
                <a:solidFill>
                  <a:srgbClr val="006600"/>
                </a:solidFill>
                <a:latin typeface="Calibri" pitchFamily="34" charset="0"/>
              </a:rPr>
              <a:t>Italic</a:t>
            </a:r>
            <a:endParaRPr lang="zh-HK" altLang="en-US" sz="1800" b="1">
              <a:solidFill>
                <a:srgbClr val="006600"/>
              </a:solidFill>
              <a:latin typeface="Calibri" pitchFamily="34" charset="0"/>
            </a:endParaRPr>
          </a:p>
        </p:txBody>
      </p:sp>
      <p:sp>
        <p:nvSpPr>
          <p:cNvPr id="35" name="文字方塊 4" descr="poButton"/>
          <p:cNvSpPr txBox="1">
            <a:spLocks noChangeArrowheads="1"/>
          </p:cNvSpPr>
          <p:nvPr/>
        </p:nvSpPr>
        <p:spPr bwMode="auto">
          <a:xfrm>
            <a:off x="3565525" y="5889625"/>
            <a:ext cx="571500" cy="369888"/>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7" name="文字方塊 6"/>
          <p:cNvSpPr txBox="1">
            <a:spLocks noChangeArrowheads="1"/>
          </p:cNvSpPr>
          <p:nvPr/>
        </p:nvSpPr>
        <p:spPr bwMode="auto">
          <a:xfrm>
            <a:off x="1562100" y="6469063"/>
            <a:ext cx="1130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Underline</a:t>
            </a:r>
            <a:endParaRPr lang="zh-HK" altLang="en-US" sz="1800" b="1">
              <a:solidFill>
                <a:srgbClr val="006600"/>
              </a:solidFill>
              <a:latin typeface="Calibri" pitchFamily="34" charset="0"/>
            </a:endParaRPr>
          </a:p>
        </p:txBody>
      </p:sp>
      <p:sp>
        <p:nvSpPr>
          <p:cNvPr id="44" name="文字方塊 43"/>
          <p:cNvSpPr txBox="1">
            <a:spLocks noChangeArrowheads="1"/>
          </p:cNvSpPr>
          <p:nvPr/>
        </p:nvSpPr>
        <p:spPr bwMode="auto">
          <a:xfrm>
            <a:off x="2901950" y="6167438"/>
            <a:ext cx="6175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Bold</a:t>
            </a:r>
            <a:endParaRPr lang="zh-HK" altLang="en-US" sz="1800" b="1">
              <a:solidFill>
                <a:srgbClr val="006600"/>
              </a:solidFill>
              <a:latin typeface="Calibri" pitchFamily="34" charset="0"/>
            </a:endParaRPr>
          </a:p>
        </p:txBody>
      </p:sp>
      <p:sp>
        <p:nvSpPr>
          <p:cNvPr id="45" name="文字方塊 44" descr="poButton"/>
          <p:cNvSpPr txBox="1">
            <a:spLocks noChangeArrowheads="1"/>
          </p:cNvSpPr>
          <p:nvPr/>
        </p:nvSpPr>
        <p:spPr bwMode="auto">
          <a:xfrm>
            <a:off x="2892425" y="5888038"/>
            <a:ext cx="617538" cy="368300"/>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46" name="文字方塊 45" descr="poButton"/>
          <p:cNvSpPr txBox="1">
            <a:spLocks noChangeArrowheads="1"/>
          </p:cNvSpPr>
          <p:nvPr/>
        </p:nvSpPr>
        <p:spPr bwMode="auto">
          <a:xfrm>
            <a:off x="1843088" y="6156325"/>
            <a:ext cx="568325" cy="369888"/>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8" name="文字方塊 7"/>
          <p:cNvSpPr txBox="1">
            <a:spLocks noChangeArrowheads="1"/>
          </p:cNvSpPr>
          <p:nvPr/>
        </p:nvSpPr>
        <p:spPr bwMode="auto">
          <a:xfrm>
            <a:off x="4964113" y="4065588"/>
            <a:ext cx="620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Serif</a:t>
            </a:r>
            <a:endParaRPr lang="zh-HK" altLang="en-US" sz="1800" b="1">
              <a:solidFill>
                <a:srgbClr val="006600"/>
              </a:solidFill>
              <a:latin typeface="Calibri" pitchFamily="34" charset="0"/>
            </a:endParaRPr>
          </a:p>
        </p:txBody>
      </p:sp>
      <p:sp>
        <p:nvSpPr>
          <p:cNvPr id="49" name="文字方塊 48"/>
          <p:cNvSpPr txBox="1">
            <a:spLocks noChangeArrowheads="1"/>
          </p:cNvSpPr>
          <p:nvPr/>
        </p:nvSpPr>
        <p:spPr bwMode="auto">
          <a:xfrm>
            <a:off x="3195638" y="4797425"/>
            <a:ext cx="1111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Sans Serif</a:t>
            </a:r>
            <a:endParaRPr lang="zh-HK" altLang="en-US" sz="1800" b="1">
              <a:solidFill>
                <a:srgbClr val="006600"/>
              </a:solidFill>
              <a:latin typeface="Calibri" pitchFamily="34" charset="0"/>
            </a:endParaRPr>
          </a:p>
        </p:txBody>
      </p:sp>
      <p:sp>
        <p:nvSpPr>
          <p:cNvPr id="50" name="文字方塊 49" descr="poButton"/>
          <p:cNvSpPr txBox="1">
            <a:spLocks noChangeArrowheads="1"/>
          </p:cNvSpPr>
          <p:nvPr/>
        </p:nvSpPr>
        <p:spPr bwMode="auto">
          <a:xfrm>
            <a:off x="4298950" y="4281488"/>
            <a:ext cx="668338" cy="369887"/>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51" name="文字方塊 50" descr="poButton"/>
          <p:cNvSpPr txBox="1">
            <a:spLocks noChangeArrowheads="1"/>
          </p:cNvSpPr>
          <p:nvPr/>
        </p:nvSpPr>
        <p:spPr bwMode="auto">
          <a:xfrm>
            <a:off x="4298950" y="4822825"/>
            <a:ext cx="668338" cy="368300"/>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pic>
        <p:nvPicPr>
          <p:cNvPr id="12344" name="Picture 11">
            <a:hlinkClick r:id="rId14" action="ppaction://hlinksldjump"/>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610475" y="4829175"/>
            <a:ext cx="11303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345" name="Picture 11">
            <a:hlinkClick r:id="rId16" action="ppaction://hlinksldjump"/>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130425" y="5256213"/>
            <a:ext cx="1130300" cy="306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342" name="Rectangle 59"/>
          <p:cNvSpPr>
            <a:spLocks noChangeArrowheads="1"/>
          </p:cNvSpPr>
          <p:nvPr/>
        </p:nvSpPr>
        <p:spPr bwMode="auto">
          <a:xfrm>
            <a:off x="463550" y="6553200"/>
            <a:ext cx="5905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kumimoji="0" lang="zh-TW" altLang="en-US" sz="1400" b="1">
                <a:solidFill>
                  <a:srgbClr val="000000"/>
                </a:solidFill>
                <a:latin typeface="Calibri" pitchFamily="34" charset="0"/>
              </a:rPr>
              <a:t>表</a:t>
            </a:r>
            <a:r>
              <a:rPr kumimoji="0" lang="en-US" altLang="zh-TW" sz="1400" b="1">
                <a:solidFill>
                  <a:srgbClr val="000000"/>
                </a:solidFill>
                <a:latin typeface="Calibri" pitchFamily="34" charset="0"/>
              </a:rPr>
              <a:t>2.1</a:t>
            </a:r>
          </a:p>
        </p:txBody>
      </p:sp>
      <p:sp>
        <p:nvSpPr>
          <p:cNvPr id="5" name="文字方塊 4"/>
          <p:cNvSpPr txBox="1">
            <a:spLocks noChangeArrowheads="1"/>
          </p:cNvSpPr>
          <p:nvPr/>
        </p:nvSpPr>
        <p:spPr bwMode="auto">
          <a:xfrm>
            <a:off x="3133725" y="1582738"/>
            <a:ext cx="6127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b="1">
                <a:solidFill>
                  <a:srgbClr val="006600"/>
                </a:solidFill>
                <a:latin typeface="Calibri" pitchFamily="34" charset="0"/>
              </a:rPr>
              <a:t>Font</a:t>
            </a:r>
            <a:endParaRPr lang="zh-HK" altLang="en-US" sz="1800" b="1">
              <a:solidFill>
                <a:srgbClr val="006600"/>
              </a:solidFill>
              <a:latin typeface="Calibri" pitchFamily="34" charset="0"/>
            </a:endParaRPr>
          </a:p>
        </p:txBody>
      </p:sp>
      <p:sp>
        <p:nvSpPr>
          <p:cNvPr id="9" name="文字方塊 4" descr="poButton"/>
          <p:cNvSpPr txBox="1">
            <a:spLocks noChangeArrowheads="1"/>
          </p:cNvSpPr>
          <p:nvPr/>
        </p:nvSpPr>
        <p:spPr bwMode="auto">
          <a:xfrm>
            <a:off x="3148013" y="1931988"/>
            <a:ext cx="546100" cy="369887"/>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0" name="文字方塊 7"/>
          <p:cNvSpPr txBox="1">
            <a:spLocks noChangeArrowheads="1"/>
          </p:cNvSpPr>
          <p:nvPr/>
        </p:nvSpPr>
        <p:spPr bwMode="auto">
          <a:xfrm>
            <a:off x="3727450" y="1557338"/>
            <a:ext cx="10334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Typeface</a:t>
            </a:r>
            <a:endParaRPr lang="zh-HK" altLang="en-US" sz="1800" b="1">
              <a:solidFill>
                <a:srgbClr val="006600"/>
              </a:solidFill>
              <a:latin typeface="Calibri" pitchFamily="34" charset="0"/>
            </a:endParaRPr>
          </a:p>
        </p:txBody>
      </p:sp>
      <p:sp>
        <p:nvSpPr>
          <p:cNvPr id="12" name="文字方塊 7" descr="poButton"/>
          <p:cNvSpPr txBox="1">
            <a:spLocks noChangeArrowheads="1"/>
          </p:cNvSpPr>
          <p:nvPr/>
        </p:nvSpPr>
        <p:spPr bwMode="auto">
          <a:xfrm>
            <a:off x="3889375" y="1933575"/>
            <a:ext cx="598488" cy="368300"/>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2352" name="文字方塊 FontStyle" descr="poButton"/>
          <p:cNvSpPr txBox="1">
            <a:spLocks noChangeArrowheads="1"/>
          </p:cNvSpPr>
          <p:nvPr/>
        </p:nvSpPr>
        <p:spPr bwMode="auto">
          <a:xfrm>
            <a:off x="4643438" y="1931988"/>
            <a:ext cx="1162050" cy="369887"/>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23" name="文字方塊 5"/>
          <p:cNvSpPr txBox="1">
            <a:spLocks noChangeArrowheads="1"/>
          </p:cNvSpPr>
          <p:nvPr/>
        </p:nvSpPr>
        <p:spPr bwMode="auto">
          <a:xfrm>
            <a:off x="4670425" y="1557338"/>
            <a:ext cx="1135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b="1">
                <a:solidFill>
                  <a:srgbClr val="006600"/>
                </a:solidFill>
                <a:latin typeface="Calibri" pitchFamily="34" charset="0"/>
              </a:rPr>
              <a:t>Font Style</a:t>
            </a:r>
            <a:endParaRPr lang="zh-HK" altLang="en-US" sz="1800" b="1">
              <a:solidFill>
                <a:srgbClr val="006600"/>
              </a:solidFill>
              <a:latin typeface="Calibri" pitchFamily="34" charset="0"/>
            </a:endParaRPr>
          </a:p>
        </p:txBody>
      </p:sp>
      <p:sp>
        <p:nvSpPr>
          <p:cNvPr id="24" name="文字方塊 8"/>
          <p:cNvSpPr txBox="1">
            <a:spLocks noChangeArrowheads="1"/>
          </p:cNvSpPr>
          <p:nvPr/>
        </p:nvSpPr>
        <p:spPr bwMode="auto">
          <a:xfrm>
            <a:off x="5853113" y="1557338"/>
            <a:ext cx="10334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b="1">
                <a:solidFill>
                  <a:srgbClr val="006600"/>
                </a:solidFill>
                <a:latin typeface="Calibri" pitchFamily="34" charset="0"/>
              </a:rPr>
              <a:t>Font Size</a:t>
            </a:r>
            <a:endParaRPr lang="zh-HK" altLang="en-US" sz="1800" b="1">
              <a:solidFill>
                <a:srgbClr val="006600"/>
              </a:solidFill>
              <a:latin typeface="Calibri" pitchFamily="34" charset="0"/>
            </a:endParaRPr>
          </a:p>
        </p:txBody>
      </p:sp>
      <p:sp>
        <p:nvSpPr>
          <p:cNvPr id="25" name="文字方塊 8" descr="poButton"/>
          <p:cNvSpPr txBox="1">
            <a:spLocks noChangeArrowheads="1"/>
          </p:cNvSpPr>
          <p:nvPr/>
        </p:nvSpPr>
        <p:spPr bwMode="auto">
          <a:xfrm>
            <a:off x="5953125" y="1924050"/>
            <a:ext cx="1025525" cy="368300"/>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pic>
        <p:nvPicPr>
          <p:cNvPr id="22" name="e_fo624.wav">
            <a:hlinkClick r:id="" action="ppaction://media"/>
          </p:cNvPr>
          <p:cNvPicPr>
            <a:picLocks noRot="1" noChangeAspect="1"/>
          </p:cNvPicPr>
          <p:nvPr>
            <a:wavAudioFile r:embed="rId1" name="e_font.wav"/>
          </p:nvPr>
        </p:nvPicPr>
        <p:blipFill>
          <a:blip r:embed="rId17">
            <a:extLst>
              <a:ext uri="{28A0092B-C50C-407E-A947-70E740481C1C}">
                <a14:useLocalDpi xmlns:a14="http://schemas.microsoft.com/office/drawing/2010/main" val="0"/>
              </a:ext>
            </a:extLst>
          </a:blip>
          <a:srcRect/>
          <a:stretch>
            <a:fillRect/>
          </a:stretch>
        </p:blipFill>
        <p:spPr bwMode="auto">
          <a:xfrm>
            <a:off x="9378950" y="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e_ty624.wav">
            <a:hlinkClick r:id="" action="ppaction://media"/>
          </p:cNvPr>
          <p:cNvPicPr>
            <a:picLocks noRot="1" noChangeAspect="1"/>
          </p:cNvPicPr>
          <p:nvPr>
            <a:wavAudioFile r:embed="rId2" name="e_typeface.wav"/>
          </p:nvPr>
        </p:nvPicPr>
        <p:blipFill>
          <a:blip r:embed="rId18">
            <a:extLst>
              <a:ext uri="{28A0092B-C50C-407E-A947-70E740481C1C}">
                <a14:useLocalDpi xmlns:a14="http://schemas.microsoft.com/office/drawing/2010/main" val="0"/>
              </a:ext>
            </a:extLst>
          </a:blip>
          <a:srcRect/>
          <a:stretch>
            <a:fillRect/>
          </a:stretch>
        </p:blipFill>
        <p:spPr bwMode="auto">
          <a:xfrm>
            <a:off x="9378950" y="6508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e_fo640.wav">
            <a:hlinkClick r:id="" action="ppaction://media"/>
          </p:cNvPr>
          <p:cNvPicPr>
            <a:picLocks noRot="1" noChangeAspect="1"/>
          </p:cNvPicPr>
          <p:nvPr>
            <a:wavAudioFile r:embed="rId3" name="e_font_style.wav"/>
          </p:nvPr>
        </p:nvPicPr>
        <p:blipFill>
          <a:blip r:embed="rId19">
            <a:extLst>
              <a:ext uri="{28A0092B-C50C-407E-A947-70E740481C1C}">
                <a14:useLocalDpi xmlns:a14="http://schemas.microsoft.com/office/drawing/2010/main" val="0"/>
              </a:ext>
            </a:extLst>
          </a:blip>
          <a:srcRect/>
          <a:stretch>
            <a:fillRect/>
          </a:stretch>
        </p:blipFill>
        <p:spPr bwMode="auto">
          <a:xfrm>
            <a:off x="9386888" y="14224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e_fo641.wav">
            <a:hlinkClick r:id="" action="ppaction://media"/>
          </p:cNvPr>
          <p:cNvPicPr>
            <a:picLocks noRot="1" noChangeAspect="1"/>
          </p:cNvPicPr>
          <p:nvPr>
            <a:wavAudioFile r:embed="rId4" name="e_font_size.wav"/>
          </p:nvPr>
        </p:nvPicPr>
        <p:blipFill>
          <a:blip r:embed="rId17">
            <a:extLst>
              <a:ext uri="{28A0092B-C50C-407E-A947-70E740481C1C}">
                <a14:useLocalDpi xmlns:a14="http://schemas.microsoft.com/office/drawing/2010/main" val="0"/>
              </a:ext>
            </a:extLst>
          </a:blip>
          <a:srcRect/>
          <a:stretch>
            <a:fillRect/>
          </a:stretch>
        </p:blipFill>
        <p:spPr bwMode="auto">
          <a:xfrm>
            <a:off x="9386888" y="209073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e_pi640.wav">
            <a:hlinkClick r:id="" action="ppaction://media"/>
          </p:cNvPr>
          <p:cNvPicPr>
            <a:picLocks noRot="1" noChangeAspect="1"/>
          </p:cNvPicPr>
          <p:nvPr>
            <a:wavAudioFile r:embed="rId5" name="e_pitch.wav"/>
          </p:nvPr>
        </p:nvPicPr>
        <p:blipFill>
          <a:blip r:embed="rId17">
            <a:extLst>
              <a:ext uri="{28A0092B-C50C-407E-A947-70E740481C1C}">
                <a14:useLocalDpi xmlns:a14="http://schemas.microsoft.com/office/drawing/2010/main" val="0"/>
              </a:ext>
            </a:extLst>
          </a:blip>
          <a:srcRect/>
          <a:stretch>
            <a:fillRect/>
          </a:stretch>
        </p:blipFill>
        <p:spPr bwMode="auto">
          <a:xfrm>
            <a:off x="9378950" y="2678113"/>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e_ch640.wav">
            <a:hlinkClick r:id="" action="ppaction://media"/>
          </p:cNvPr>
          <p:cNvPicPr>
            <a:picLocks noRot="1" noChangeAspect="1"/>
          </p:cNvPicPr>
          <p:nvPr>
            <a:wavAudioFile r:embed="rId6" name="e_character.wav"/>
          </p:nvPr>
        </p:nvPicPr>
        <p:blipFill>
          <a:blip r:embed="rId17">
            <a:extLst>
              <a:ext uri="{28A0092B-C50C-407E-A947-70E740481C1C}">
                <a14:useLocalDpi xmlns:a14="http://schemas.microsoft.com/office/drawing/2010/main" val="0"/>
              </a:ext>
            </a:extLst>
          </a:blip>
          <a:srcRect/>
          <a:stretch>
            <a:fillRect/>
          </a:stretch>
        </p:blipFill>
        <p:spPr bwMode="auto">
          <a:xfrm>
            <a:off x="9386888" y="32004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20" name="e_se640.wav">
            <a:hlinkClick r:id="" action="ppaction://media"/>
          </p:cNvPr>
          <p:cNvPicPr>
            <a:picLocks noRot="1" noChangeAspect="1"/>
          </p:cNvPicPr>
          <p:nvPr>
            <a:wavAudioFile r:embed="rId7" name="e_serif.wav"/>
          </p:nvPr>
        </p:nvPicPr>
        <p:blipFill>
          <a:blip r:embed="rId17">
            <a:extLst>
              <a:ext uri="{28A0092B-C50C-407E-A947-70E740481C1C}">
                <a14:useLocalDpi xmlns:a14="http://schemas.microsoft.com/office/drawing/2010/main" val="0"/>
              </a:ext>
            </a:extLst>
          </a:blip>
          <a:srcRect/>
          <a:stretch>
            <a:fillRect/>
          </a:stretch>
        </p:blipFill>
        <p:spPr bwMode="auto">
          <a:xfrm>
            <a:off x="9386888" y="37052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21" name="e_sa640.wav">
            <a:hlinkClick r:id="" action="ppaction://media"/>
          </p:cNvPr>
          <p:cNvPicPr>
            <a:picLocks noRot="1" noChangeAspect="1"/>
          </p:cNvPicPr>
          <p:nvPr>
            <a:wavAudioFile r:embed="rId8" name="e_sans_serif.wav"/>
          </p:nvPr>
        </p:nvPicPr>
        <p:blipFill>
          <a:blip r:embed="rId17">
            <a:extLst>
              <a:ext uri="{28A0092B-C50C-407E-A947-70E740481C1C}">
                <a14:useLocalDpi xmlns:a14="http://schemas.microsoft.com/office/drawing/2010/main" val="0"/>
              </a:ext>
            </a:extLst>
          </a:blip>
          <a:srcRect/>
          <a:stretch>
            <a:fillRect/>
          </a:stretch>
        </p:blipFill>
        <p:spPr bwMode="auto">
          <a:xfrm>
            <a:off x="9386888" y="42513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22" name="e_bo640.wav">
            <a:hlinkClick r:id="" action="ppaction://media"/>
          </p:cNvPr>
          <p:cNvPicPr>
            <a:picLocks noRot="1" noChangeAspect="1"/>
          </p:cNvPicPr>
          <p:nvPr>
            <a:wavAudioFile r:embed="rId9" name="e_bold.wav"/>
          </p:nvPr>
        </p:nvPicPr>
        <p:blipFill>
          <a:blip r:embed="rId17">
            <a:extLst>
              <a:ext uri="{28A0092B-C50C-407E-A947-70E740481C1C}">
                <a14:useLocalDpi xmlns:a14="http://schemas.microsoft.com/office/drawing/2010/main" val="0"/>
              </a:ext>
            </a:extLst>
          </a:blip>
          <a:srcRect/>
          <a:stretch>
            <a:fillRect/>
          </a:stretch>
        </p:blipFill>
        <p:spPr bwMode="auto">
          <a:xfrm>
            <a:off x="9386888" y="483393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23" name="e_it640.wav">
            <a:hlinkClick r:id="" action="ppaction://media"/>
          </p:cNvPr>
          <p:cNvPicPr>
            <a:picLocks noRot="1" noChangeAspect="1"/>
          </p:cNvPicPr>
          <p:nvPr>
            <a:wavAudioFile r:embed="rId10" name="e_italic.wav"/>
          </p:nvPr>
        </p:nvPicPr>
        <p:blipFill>
          <a:blip r:embed="rId17">
            <a:extLst>
              <a:ext uri="{28A0092B-C50C-407E-A947-70E740481C1C}">
                <a14:useLocalDpi xmlns:a14="http://schemas.microsoft.com/office/drawing/2010/main" val="0"/>
              </a:ext>
            </a:extLst>
          </a:blip>
          <a:srcRect/>
          <a:stretch>
            <a:fillRect/>
          </a:stretch>
        </p:blipFill>
        <p:spPr bwMode="auto">
          <a:xfrm>
            <a:off x="9386888" y="54070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24" name="e_un640.wav">
            <a:hlinkClick r:id="" action="ppaction://media"/>
          </p:cNvPr>
          <p:cNvPicPr>
            <a:picLocks noRot="1" noChangeAspect="1"/>
          </p:cNvPicPr>
          <p:nvPr>
            <a:wavAudioFile r:embed="rId11" name="e_underline.wav"/>
          </p:nvPr>
        </p:nvPicPr>
        <p:blipFill>
          <a:blip r:embed="rId17">
            <a:extLst>
              <a:ext uri="{28A0092B-C50C-407E-A947-70E740481C1C}">
                <a14:useLocalDpi xmlns:a14="http://schemas.microsoft.com/office/drawing/2010/main" val="0"/>
              </a:ext>
            </a:extLst>
          </a:blip>
          <a:srcRect/>
          <a:stretch>
            <a:fillRect/>
          </a:stretch>
        </p:blipFill>
        <p:spPr bwMode="auto">
          <a:xfrm>
            <a:off x="9386888" y="60166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2344"/>
                                        </p:tgtEl>
                                        <p:attrNameLst>
                                          <p:attrName>style.visibility</p:attrName>
                                        </p:attrNameLst>
                                      </p:cBhvr>
                                      <p:to>
                                        <p:strVal val="visible"/>
                                      </p:to>
                                    </p:set>
                                    <p:animEffect transition="in" filter="fade">
                                      <p:cBhvr>
                                        <p:cTn id="22" dur="500"/>
                                        <p:tgtEl>
                                          <p:spTgt spid="12344"/>
                                        </p:tgtEl>
                                      </p:cBhvr>
                                    </p:animEffect>
                                  </p:childTnLst>
                                </p:cTn>
                              </p:par>
                              <p:par>
                                <p:cTn id="23" presetID="10" presetClass="entr" presetSubtype="0" fill="hold" nodeType="withEffect">
                                  <p:stCondLst>
                                    <p:cond delay="0"/>
                                  </p:stCondLst>
                                  <p:childTnLst>
                                    <p:set>
                                      <p:cBhvr>
                                        <p:cTn id="24" dur="1" fill="hold">
                                          <p:stCondLst>
                                            <p:cond delay="0"/>
                                          </p:stCondLst>
                                        </p:cTn>
                                        <p:tgtEl>
                                          <p:spTgt spid="12345"/>
                                        </p:tgtEl>
                                        <p:attrNameLst>
                                          <p:attrName>style.visibility</p:attrName>
                                        </p:attrNameLst>
                                      </p:cBhvr>
                                      <p:to>
                                        <p:strVal val="visible"/>
                                      </p:to>
                                    </p:set>
                                    <p:animEffect transition="in" filter="fade">
                                      <p:cBhvr>
                                        <p:cTn id="25" dur="500"/>
                                        <p:tgtEl>
                                          <p:spTgt spid="1234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18"/>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295"/>
                                        </p:tgtEl>
                                        <p:attrNameLst>
                                          <p:attrName>style.visibility</p:attrName>
                                        </p:attrNameLst>
                                      </p:cBhvr>
                                      <p:to>
                                        <p:strVal val="visible"/>
                                      </p:to>
                                    </p:set>
                                  </p:childTnLst>
                                  <p:subTnLst>
                                    <p:set>
                                      <p:cBhvr override="childStyle">
                                        <p:cTn dur="1" fill="hold" display="0" masterRel="nextClick" afterEffect="1"/>
                                        <p:tgtEl>
                                          <p:spTgt spid="12295"/>
                                        </p:tgtEl>
                                        <p:attrNameLst>
                                          <p:attrName>style.visibility</p:attrName>
                                        </p:attrNameLst>
                                      </p:cBhvr>
                                      <p:to>
                                        <p:strVal val="hidden"/>
                                      </p:to>
                                    </p:set>
                                  </p:subTnLst>
                                </p:cTn>
                              </p:par>
                            </p:childTnLst>
                          </p:cTn>
                        </p:par>
                      </p:childTnLst>
                    </p:cTn>
                  </p:par>
                </p:childTnLst>
              </p:cTn>
              <p:nextCondLst>
                <p:cond evt="onClick" delay="0">
                  <p:tgtEl>
                    <p:spTgt spid="18"/>
                  </p:tgtEl>
                </p:cond>
              </p:nextCondLst>
            </p:seq>
            <p:seq concurrent="1" nextAc="seek">
              <p:cTn id="31" restart="whenNotActive" fill="hold" evtFilter="cancelBubble" nodeType="interactiveSeq">
                <p:stCondLst>
                  <p:cond evt="onClick" delay="0">
                    <p:tgtEl>
                      <p:spTgt spid="21"/>
                    </p:tgtEl>
                  </p:cond>
                </p:stCondLst>
                <p:endSync evt="end" delay="0">
                  <p:rtn val="all"/>
                </p:endSync>
                <p:childTnLst>
                  <p:par>
                    <p:cTn id="32" fill="hold" nodeType="clickPar">
                      <p:stCondLst>
                        <p:cond delay="0"/>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0"/>
                                        </p:tgtEl>
                                        <p:attrNameLst>
                                          <p:attrName>style.visibility</p:attrName>
                                        </p:attrNameLst>
                                      </p:cBhvr>
                                      <p:to>
                                        <p:strVal val="visible"/>
                                      </p:to>
                                    </p:se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childTnLst>
              </p:cTn>
              <p:nextCondLst>
                <p:cond evt="onClick" delay="0">
                  <p:tgtEl>
                    <p:spTgt spid="21"/>
                  </p:tgtEl>
                </p:cond>
              </p:nextCondLst>
            </p:seq>
            <p:seq concurrent="1" nextAc="seek">
              <p:cTn id="36" restart="whenNotActive" fill="hold" evtFilter="cancelBubble" nodeType="interactiveSeq">
                <p:stCondLst>
                  <p:cond evt="onClick" delay="0">
                    <p:tgtEl>
                      <p:spTgt spid="35"/>
                    </p:tgtEl>
                  </p:cond>
                </p:stCondLst>
                <p:endSync evt="end" delay="0">
                  <p:rtn val="all"/>
                </p:endSync>
                <p:childTnLst>
                  <p:par>
                    <p:cTn id="37" fill="hold" nodeType="clickPar">
                      <p:stCondLst>
                        <p:cond delay="0"/>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0"/>
                                        </p:tgtEl>
                                        <p:attrNameLst>
                                          <p:attrName>style.visibility</p:attrName>
                                        </p:attrNameLst>
                                      </p:cBhvr>
                                      <p:to>
                                        <p:strVal val="visible"/>
                                      </p:to>
                                    </p:set>
                                  </p:childTnLst>
                                  <p:subTnLst>
                                    <p:set>
                                      <p:cBhvr override="childStyle">
                                        <p:cTn dur="1" fill="hold" display="0" masterRel="nextClick" afterEffect="1"/>
                                        <p:tgtEl>
                                          <p:spTgt spid="30"/>
                                        </p:tgtEl>
                                        <p:attrNameLst>
                                          <p:attrName>style.visibility</p:attrName>
                                        </p:attrNameLst>
                                      </p:cBhvr>
                                      <p:to>
                                        <p:strVal val="hidden"/>
                                      </p:to>
                                    </p:set>
                                  </p:subTnLst>
                                </p:cTn>
                              </p:par>
                            </p:childTnLst>
                          </p:cTn>
                        </p:par>
                      </p:childTnLst>
                    </p:cTn>
                  </p:par>
                </p:childTnLst>
              </p:cTn>
              <p:nextCondLst>
                <p:cond evt="onClick" delay="0">
                  <p:tgtEl>
                    <p:spTgt spid="35"/>
                  </p:tgtEl>
                </p:cond>
              </p:nextCondLst>
            </p:seq>
            <p:seq concurrent="1" nextAc="seek">
              <p:cTn id="41" restart="whenNotActive" fill="hold" evtFilter="cancelBubble" nodeType="interactiveSeq">
                <p:stCondLst>
                  <p:cond evt="onClick" delay="0">
                    <p:tgtEl>
                      <p:spTgt spid="45"/>
                    </p:tgtEl>
                  </p:cond>
                </p:stCondLst>
                <p:endSync evt="end" delay="0">
                  <p:rtn val="all"/>
                </p:endSync>
                <p:childTnLst>
                  <p:par>
                    <p:cTn id="42" fill="hold" nodeType="clickPar">
                      <p:stCondLst>
                        <p:cond delay="0"/>
                      </p:stCondLst>
                      <p:childTnLst>
                        <p:par>
                          <p:cTn id="43" fill="hold" nodeType="withGroup">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4"/>
                                        </p:tgtEl>
                                        <p:attrNameLst>
                                          <p:attrName>style.visibility</p:attrName>
                                        </p:attrNameLst>
                                      </p:cBhvr>
                                      <p:to>
                                        <p:strVal val="visible"/>
                                      </p:to>
                                    </p:set>
                                  </p:childTnLst>
                                  <p:subTnLst>
                                    <p:set>
                                      <p:cBhvr override="childStyle">
                                        <p:cTn dur="1" fill="hold" display="0" masterRel="nextClick" afterEffect="1"/>
                                        <p:tgtEl>
                                          <p:spTgt spid="44"/>
                                        </p:tgtEl>
                                        <p:attrNameLst>
                                          <p:attrName>style.visibility</p:attrName>
                                        </p:attrNameLst>
                                      </p:cBhvr>
                                      <p:to>
                                        <p:strVal val="hidden"/>
                                      </p:to>
                                    </p:set>
                                  </p:subTnLst>
                                </p:cTn>
                              </p:par>
                            </p:childTnLst>
                          </p:cTn>
                        </p:par>
                      </p:childTnLst>
                    </p:cTn>
                  </p:par>
                </p:childTnLst>
              </p:cTn>
              <p:nextCondLst>
                <p:cond evt="onClick" delay="0">
                  <p:tgtEl>
                    <p:spTgt spid="45"/>
                  </p:tgtEl>
                </p:cond>
              </p:nextCondLst>
            </p:seq>
            <p:seq concurrent="1" nextAc="seek">
              <p:cTn id="46" restart="whenNotActive" fill="hold" evtFilter="cancelBubble" nodeType="interactiveSeq">
                <p:stCondLst>
                  <p:cond evt="onClick" delay="0">
                    <p:tgtEl>
                      <p:spTgt spid="46"/>
                    </p:tgtEl>
                  </p:cond>
                </p:stCondLst>
                <p:endSync evt="end" delay="0">
                  <p:rtn val="all"/>
                </p:endSync>
                <p:childTnLst>
                  <p:par>
                    <p:cTn id="47" fill="hold" nodeType="clickPar">
                      <p:stCondLst>
                        <p:cond delay="0"/>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childTnLst>
              </p:cTn>
              <p:nextCondLst>
                <p:cond evt="onClick" delay="0">
                  <p:tgtEl>
                    <p:spTgt spid="46"/>
                  </p:tgtEl>
                </p:cond>
              </p:nextCondLst>
            </p:seq>
            <p:seq concurrent="1" nextAc="seek">
              <p:cTn id="51" restart="whenNotActive" fill="hold" evtFilter="cancelBubble" nodeType="interactiveSeq">
                <p:stCondLst>
                  <p:cond evt="onClick" delay="0">
                    <p:tgtEl>
                      <p:spTgt spid="50"/>
                    </p:tgtEl>
                  </p:cond>
                </p:stCondLst>
                <p:endSync evt="end" delay="0">
                  <p:rtn val="all"/>
                </p:endSync>
                <p:childTnLst>
                  <p:par>
                    <p:cTn id="52" fill="hold" nodeType="clickPar">
                      <p:stCondLst>
                        <p:cond delay="0"/>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childTnLst>
              </p:cTn>
              <p:nextCondLst>
                <p:cond evt="onClick" delay="0">
                  <p:tgtEl>
                    <p:spTgt spid="50"/>
                  </p:tgtEl>
                </p:cond>
              </p:nextCondLst>
            </p:seq>
            <p:seq concurrent="1" nextAc="seek">
              <p:cTn id="56" restart="whenNotActive" fill="hold" evtFilter="cancelBubble" nodeType="interactiveSeq">
                <p:stCondLst>
                  <p:cond evt="onClick" delay="0">
                    <p:tgtEl>
                      <p:spTgt spid="51"/>
                    </p:tgtEl>
                  </p:cond>
                </p:stCondLst>
                <p:endSync evt="end" delay="0">
                  <p:rtn val="all"/>
                </p:endSync>
                <p:childTnLst>
                  <p:par>
                    <p:cTn id="57" fill="hold" nodeType="clickPar">
                      <p:stCondLst>
                        <p:cond delay="0"/>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9"/>
                                        </p:tgtEl>
                                        <p:attrNameLst>
                                          <p:attrName>style.visibility</p:attrName>
                                        </p:attrNameLst>
                                      </p:cBhvr>
                                      <p:to>
                                        <p:strVal val="visible"/>
                                      </p:to>
                                    </p:set>
                                  </p:childTnLst>
                                  <p:subTnLst>
                                    <p:set>
                                      <p:cBhvr override="childStyle">
                                        <p:cTn dur="1" fill="hold" display="0" masterRel="nextClick" afterEffect="1"/>
                                        <p:tgtEl>
                                          <p:spTgt spid="49"/>
                                        </p:tgtEl>
                                        <p:attrNameLst>
                                          <p:attrName>style.visibility</p:attrName>
                                        </p:attrNameLst>
                                      </p:cBhvr>
                                      <p:to>
                                        <p:strVal val="hidden"/>
                                      </p:to>
                                    </p:set>
                                  </p:subTnLst>
                                </p:cTn>
                              </p:par>
                            </p:childTnLst>
                          </p:cTn>
                        </p:par>
                      </p:childTnLst>
                    </p:cTn>
                  </p:par>
                </p:childTnLst>
              </p:cTn>
              <p:nextCondLst>
                <p:cond evt="onClick" delay="0">
                  <p:tgtEl>
                    <p:spTgt spid="51"/>
                  </p:tgtEl>
                </p:cond>
              </p:nextCondLst>
            </p:seq>
            <p:seq concurrent="1" nextAc="seek">
              <p:cTn id="61" restart="whenNotActive" fill="hold" evtFilter="cancelBubble" nodeType="interactiveSeq">
                <p:stCondLst>
                  <p:cond evt="onClick" delay="0">
                    <p:tgtEl>
                      <p:spTgt spid="9"/>
                    </p:tgtEl>
                  </p:cond>
                </p:stCondLst>
                <p:endSync evt="end" delay="0">
                  <p:rtn val="all"/>
                </p:endSync>
                <p:childTnLst>
                  <p:par>
                    <p:cTn id="62" fill="hold" nodeType="clickPar">
                      <p:stCondLst>
                        <p:cond delay="0"/>
                      </p:stCondLst>
                      <p:childTnLst>
                        <p:par>
                          <p:cTn id="63" fill="hold" nodeType="withGroup">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childTnLst>
              </p:cTn>
              <p:nextCondLst>
                <p:cond evt="onClick" delay="0">
                  <p:tgtEl>
                    <p:spTgt spid="9"/>
                  </p:tgtEl>
                </p:cond>
              </p:nextCondLst>
            </p:seq>
            <p:seq concurrent="1" nextAc="seek">
              <p:cTn id="66" restart="whenNotActive" fill="hold" evtFilter="cancelBubble" nodeType="interactiveSeq">
                <p:stCondLst>
                  <p:cond evt="onClick" delay="0">
                    <p:tgtEl>
                      <p:spTgt spid="12"/>
                    </p:tgtEl>
                  </p:cond>
                </p:stCondLst>
                <p:endSync evt="end" delay="0">
                  <p:rtn val="all"/>
                </p:endSync>
                <p:childTnLst>
                  <p:par>
                    <p:cTn id="67" fill="hold" nodeType="clickPar">
                      <p:stCondLst>
                        <p:cond delay="0"/>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childTnLst>
              </p:cTn>
              <p:nextCondLst>
                <p:cond evt="onClick" delay="0">
                  <p:tgtEl>
                    <p:spTgt spid="12"/>
                  </p:tgtEl>
                </p:cond>
              </p:nextCondLst>
            </p:seq>
            <p:seq concurrent="1" nextAc="seek">
              <p:cTn id="71" restart="whenNotActive" fill="hold" evtFilter="cancelBubble" nodeType="interactiveSeq">
                <p:stCondLst>
                  <p:cond evt="onClick" delay="0">
                    <p:tgtEl>
                      <p:spTgt spid="25"/>
                    </p:tgtEl>
                  </p:cond>
                </p:stCondLst>
                <p:endSync evt="end" delay="0">
                  <p:rtn val="all"/>
                </p:endSync>
                <p:childTnLst>
                  <p:par>
                    <p:cTn id="72" fill="hold" nodeType="clickPar">
                      <p:stCondLst>
                        <p:cond delay="0"/>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childTnLst>
              </p:cTn>
              <p:nextCondLst>
                <p:cond evt="onClick" delay="0">
                  <p:tgtEl>
                    <p:spTgt spid="25"/>
                  </p:tgtEl>
                </p:cond>
              </p:nextCondLst>
            </p:seq>
            <p:audio>
              <p:cMediaNode vol="80000">
                <p:cTn id="76" fill="hold" display="0">
                  <p:stCondLst>
                    <p:cond delay="indefinite"/>
                  </p:stCondLst>
                  <p:endCondLst>
                    <p:cond evt="onStopAudio" delay="0">
                      <p:tgtEl>
                        <p:sldTgt/>
                      </p:tgtEl>
                    </p:cond>
                  </p:endCondLst>
                </p:cTn>
                <p:tgtEl>
                  <p:spTgt spid="22"/>
                </p:tgtEl>
              </p:cMediaNode>
            </p:audio>
            <p:audio>
              <p:cMediaNode vol="80000">
                <p:cTn id="77" fill="hold" display="0">
                  <p:stCondLst>
                    <p:cond delay="indefinite"/>
                  </p:stCondLst>
                  <p:endCondLst>
                    <p:cond evt="onStopAudio" delay="0">
                      <p:tgtEl>
                        <p:sldTgt/>
                      </p:tgtEl>
                    </p:cond>
                  </p:endCondLst>
                </p:cTn>
                <p:tgtEl>
                  <p:spTgt spid="26"/>
                </p:tgtEl>
              </p:cMediaNode>
            </p:audio>
            <p:audio>
              <p:cMediaNode vol="80000">
                <p:cTn id="78" fill="hold" display="0">
                  <p:stCondLst>
                    <p:cond delay="indefinite"/>
                  </p:stCondLst>
                  <p:endCondLst>
                    <p:cond evt="onStopAudio" delay="0">
                      <p:tgtEl>
                        <p:sldTgt/>
                      </p:tgtEl>
                    </p:cond>
                  </p:endCondLst>
                </p:cTn>
                <p:tgtEl>
                  <p:spTgt spid="27"/>
                </p:tgtEl>
              </p:cMediaNode>
            </p:audio>
            <p:audio>
              <p:cMediaNode vol="80000">
                <p:cTn id="79" fill="hold" display="0">
                  <p:stCondLst>
                    <p:cond delay="indefinite"/>
                  </p:stCondLst>
                  <p:endCondLst>
                    <p:cond evt="onStopAudio" delay="0">
                      <p:tgtEl>
                        <p:sldTgt/>
                      </p:tgtEl>
                    </p:cond>
                  </p:endCondLst>
                </p:cTn>
                <p:tgtEl>
                  <p:spTgt spid="28"/>
                </p:tgtEl>
              </p:cMediaNode>
            </p:audio>
            <p:audio>
              <p:cMediaNode vol="80000">
                <p:cTn id="80" fill="hold" display="0">
                  <p:stCondLst>
                    <p:cond delay="indefinite"/>
                  </p:stCondLst>
                  <p:endCondLst>
                    <p:cond evt="onStopAudio" delay="0">
                      <p:tgtEl>
                        <p:sldTgt/>
                      </p:tgtEl>
                    </p:cond>
                  </p:endCondLst>
                </p:cTn>
                <p:tgtEl>
                  <p:spTgt spid="29"/>
                </p:tgtEl>
              </p:cMediaNode>
            </p:audio>
            <p:audio>
              <p:cMediaNode vol="80000">
                <p:cTn id="81" fill="hold" display="0">
                  <p:stCondLst>
                    <p:cond delay="indefinite"/>
                  </p:stCondLst>
                  <p:endCondLst>
                    <p:cond evt="onStopAudio" delay="0">
                      <p:tgtEl>
                        <p:sldTgt/>
                      </p:tgtEl>
                    </p:cond>
                  </p:endCondLst>
                </p:cTn>
                <p:tgtEl>
                  <p:spTgt spid="31"/>
                </p:tgtEl>
              </p:cMediaNode>
            </p:audio>
            <p:audio>
              <p:cMediaNode vol="80000">
                <p:cTn id="82" fill="hold" display="0">
                  <p:stCondLst>
                    <p:cond delay="indefinite"/>
                  </p:stCondLst>
                  <p:endCondLst>
                    <p:cond evt="onStopAudio" delay="0">
                      <p:tgtEl>
                        <p:sldTgt/>
                      </p:tgtEl>
                    </p:cond>
                  </p:endCondLst>
                </p:cTn>
                <p:tgtEl>
                  <p:spTgt spid="12320"/>
                </p:tgtEl>
              </p:cMediaNode>
            </p:audio>
            <p:audio>
              <p:cMediaNode vol="80000">
                <p:cTn id="83" fill="hold" display="0">
                  <p:stCondLst>
                    <p:cond delay="indefinite"/>
                  </p:stCondLst>
                  <p:endCondLst>
                    <p:cond evt="onStopAudio" delay="0">
                      <p:tgtEl>
                        <p:sldTgt/>
                      </p:tgtEl>
                    </p:cond>
                  </p:endCondLst>
                </p:cTn>
                <p:tgtEl>
                  <p:spTgt spid="12321"/>
                </p:tgtEl>
              </p:cMediaNode>
            </p:audio>
            <p:audio>
              <p:cMediaNode vol="80000">
                <p:cTn id="84" fill="hold" display="0">
                  <p:stCondLst>
                    <p:cond delay="indefinite"/>
                  </p:stCondLst>
                  <p:endCondLst>
                    <p:cond evt="onStopAudio" delay="0">
                      <p:tgtEl>
                        <p:sldTgt/>
                      </p:tgtEl>
                    </p:cond>
                  </p:endCondLst>
                </p:cTn>
                <p:tgtEl>
                  <p:spTgt spid="12322"/>
                </p:tgtEl>
              </p:cMediaNode>
            </p:audio>
            <p:audio>
              <p:cMediaNode vol="80000">
                <p:cTn id="85" fill="hold" display="0">
                  <p:stCondLst>
                    <p:cond delay="indefinite"/>
                  </p:stCondLst>
                  <p:endCondLst>
                    <p:cond evt="onStopAudio" delay="0">
                      <p:tgtEl>
                        <p:sldTgt/>
                      </p:tgtEl>
                    </p:cond>
                  </p:endCondLst>
                </p:cTn>
                <p:tgtEl>
                  <p:spTgt spid="12323"/>
                </p:tgtEl>
              </p:cMediaNode>
            </p:audio>
            <p:audio>
              <p:cMediaNode vol="80000">
                <p:cTn id="86" fill="hold" display="0">
                  <p:stCondLst>
                    <p:cond delay="indefinite"/>
                  </p:stCondLst>
                  <p:endCondLst>
                    <p:cond evt="onStopAudio" delay="0">
                      <p:tgtEl>
                        <p:sldTgt/>
                      </p:tgtEl>
                    </p:cond>
                  </p:endCondLst>
                </p:cTn>
                <p:tgtEl>
                  <p:spTgt spid="12324"/>
                </p:tgtEl>
              </p:cMediaNode>
            </p:audio>
            <p:seq concurrent="1" nextAc="seek">
              <p:cTn id="87" restart="whenNotActive" fill="hold" evtFilter="cancelBubble" nodeType="interactiveSeq">
                <p:stCondLst>
                  <p:cond evt="onClick" delay="0">
                    <p:tgtEl>
                      <p:spTgt spid="5"/>
                    </p:tgtEl>
                  </p:cond>
                </p:stCondLst>
                <p:endSync evt="end" delay="0">
                  <p:rtn val="all"/>
                </p:endSync>
                <p:childTnLst>
                  <p:par>
                    <p:cTn id="88" fill="hold" nodeType="clickPar">
                      <p:stCondLst>
                        <p:cond delay="0"/>
                      </p:stCondLst>
                      <p:childTnLst>
                        <p:par>
                          <p:cTn id="89" fill="hold" nodeType="withGroup">
                            <p:stCondLst>
                              <p:cond delay="0"/>
                            </p:stCondLst>
                            <p:childTnLst>
                              <p:par>
                                <p:cTn id="90" presetID="1" presetClass="mediacall" presetSubtype="0" fill="hold" nodeType="clickEffect">
                                  <p:stCondLst>
                                    <p:cond delay="0"/>
                                  </p:stCondLst>
                                  <p:childTnLst>
                                    <p:cmd type="call" cmd="playFrom(0.0)">
                                      <p:cBhvr>
                                        <p:cTn id="91" dur="1199" fill="hold"/>
                                        <p:tgtEl>
                                          <p:spTgt spid="22"/>
                                        </p:tgtEl>
                                      </p:cBhvr>
                                    </p:cmd>
                                  </p:childTnLst>
                                </p:cTn>
                              </p:par>
                            </p:childTnLst>
                          </p:cTn>
                        </p:par>
                      </p:childTnLst>
                    </p:cTn>
                  </p:par>
                </p:childTnLst>
              </p:cTn>
              <p:nextCondLst>
                <p:cond evt="onClick" delay="0">
                  <p:tgtEl>
                    <p:spTgt spid="5"/>
                  </p:tgtEl>
                </p:cond>
              </p:nextCondLst>
            </p:seq>
            <p:seq concurrent="1" nextAc="seek">
              <p:cTn id="92" restart="whenNotActive" fill="hold" evtFilter="cancelBubble" nodeType="interactiveSeq">
                <p:stCondLst>
                  <p:cond evt="onClick" delay="0">
                    <p:tgtEl>
                      <p:spTgt spid="10"/>
                    </p:tgtEl>
                  </p:cond>
                </p:stCondLst>
                <p:endSync evt="end" delay="0">
                  <p:rtn val="all"/>
                </p:endSync>
                <p:childTnLst>
                  <p:par>
                    <p:cTn id="93" fill="hold" nodeType="clickPar">
                      <p:stCondLst>
                        <p:cond delay="0"/>
                      </p:stCondLst>
                      <p:childTnLst>
                        <p:par>
                          <p:cTn id="94" fill="hold" nodeType="withGroup">
                            <p:stCondLst>
                              <p:cond delay="0"/>
                            </p:stCondLst>
                            <p:childTnLst>
                              <p:par>
                                <p:cTn id="95" presetID="1" presetClass="mediacall" presetSubtype="0" fill="hold" nodeType="clickEffect">
                                  <p:stCondLst>
                                    <p:cond delay="0"/>
                                  </p:stCondLst>
                                  <p:childTnLst>
                                    <p:cmd type="call" cmd="playFrom(0.0)">
                                      <p:cBhvr>
                                        <p:cTn id="96" dur="1408" fill="hold"/>
                                        <p:tgtEl>
                                          <p:spTgt spid="26"/>
                                        </p:tgtEl>
                                      </p:cBhvr>
                                    </p:cmd>
                                  </p:childTnLst>
                                </p:cTn>
                              </p:par>
                            </p:childTnLst>
                          </p:cTn>
                        </p:par>
                      </p:childTnLst>
                    </p:cTn>
                  </p:par>
                </p:childTnLst>
              </p:cTn>
              <p:nextCondLst>
                <p:cond evt="onClick" delay="0">
                  <p:tgtEl>
                    <p:spTgt spid="10"/>
                  </p:tgtEl>
                </p:cond>
              </p:nextCondLst>
            </p:seq>
            <p:seq concurrent="1" nextAc="seek">
              <p:cTn id="97" restart="whenNotActive" fill="hold" evtFilter="cancelBubble" nodeType="interactiveSeq">
                <p:stCondLst>
                  <p:cond evt="onClick" delay="0">
                    <p:tgtEl>
                      <p:spTgt spid="23"/>
                    </p:tgtEl>
                  </p:cond>
                </p:stCondLst>
                <p:endSync evt="end" delay="0">
                  <p:rtn val="all"/>
                </p:endSync>
                <p:childTnLst>
                  <p:par>
                    <p:cTn id="98" fill="hold" nodeType="clickPar">
                      <p:stCondLst>
                        <p:cond delay="0"/>
                      </p:stCondLst>
                      <p:childTnLst>
                        <p:par>
                          <p:cTn id="99" fill="hold" nodeType="withGroup">
                            <p:stCondLst>
                              <p:cond delay="0"/>
                            </p:stCondLst>
                            <p:childTnLst>
                              <p:par>
                                <p:cTn id="100" presetID="1" presetClass="mediacall" presetSubtype="0" fill="hold" nodeType="clickEffect">
                                  <p:stCondLst>
                                    <p:cond delay="0"/>
                                  </p:stCondLst>
                                  <p:childTnLst>
                                    <p:cmd type="call" cmd="playFrom(0.0)">
                                      <p:cBhvr>
                                        <p:cTn id="101" dur="1955" fill="hold"/>
                                        <p:tgtEl>
                                          <p:spTgt spid="27"/>
                                        </p:tgtEl>
                                      </p:cBhvr>
                                    </p:cmd>
                                  </p:childTnLst>
                                </p:cTn>
                              </p:par>
                            </p:childTnLst>
                          </p:cTn>
                        </p:par>
                      </p:childTnLst>
                    </p:cTn>
                  </p:par>
                </p:childTnLst>
              </p:cTn>
              <p:nextCondLst>
                <p:cond evt="onClick" delay="0">
                  <p:tgtEl>
                    <p:spTgt spid="23"/>
                  </p:tgtEl>
                </p:cond>
              </p:nextCondLst>
            </p:seq>
            <p:seq concurrent="1" nextAc="seek">
              <p:cTn id="102" restart="whenNotActive" fill="hold" evtFilter="cancelBubble" nodeType="interactiveSeq">
                <p:stCondLst>
                  <p:cond evt="onClick" delay="0">
                    <p:tgtEl>
                      <p:spTgt spid="24"/>
                    </p:tgtEl>
                  </p:cond>
                </p:stCondLst>
                <p:endSync evt="end" delay="0">
                  <p:rtn val="all"/>
                </p:endSync>
                <p:childTnLst>
                  <p:par>
                    <p:cTn id="103" fill="hold" nodeType="clickPar">
                      <p:stCondLst>
                        <p:cond delay="0"/>
                      </p:stCondLst>
                      <p:childTnLst>
                        <p:par>
                          <p:cTn id="104" fill="hold" nodeType="withGroup">
                            <p:stCondLst>
                              <p:cond delay="0"/>
                            </p:stCondLst>
                            <p:childTnLst>
                              <p:par>
                                <p:cTn id="105" presetID="1" presetClass="mediacall" presetSubtype="0" fill="hold" nodeType="clickEffect">
                                  <p:stCondLst>
                                    <p:cond delay="0"/>
                                  </p:stCondLst>
                                  <p:childTnLst>
                                    <p:cmd type="call" cmd="playFrom(0.0)">
                                      <p:cBhvr>
                                        <p:cTn id="106" dur="1564" fill="hold"/>
                                        <p:tgtEl>
                                          <p:spTgt spid="28"/>
                                        </p:tgtEl>
                                      </p:cBhvr>
                                    </p:cmd>
                                  </p:childTnLst>
                                </p:cTn>
                              </p:par>
                            </p:childTnLst>
                          </p:cTn>
                        </p:par>
                      </p:childTnLst>
                    </p:cTn>
                  </p:par>
                </p:childTnLst>
              </p:cTn>
              <p:nextCondLst>
                <p:cond evt="onClick" delay="0">
                  <p:tgtEl>
                    <p:spTgt spid="24"/>
                  </p:tgtEl>
                </p:cond>
              </p:nextCondLst>
            </p:seq>
            <p:seq concurrent="1" nextAc="seek">
              <p:cTn id="107" restart="whenNotActive" fill="hold" evtFilter="cancelBubble" nodeType="interactiveSeq">
                <p:stCondLst>
                  <p:cond evt="onClick" delay="0">
                    <p:tgtEl>
                      <p:spTgt spid="12295"/>
                    </p:tgtEl>
                  </p:cond>
                </p:stCondLst>
                <p:endSync evt="end" delay="0">
                  <p:rtn val="all"/>
                </p:endSync>
                <p:childTnLst>
                  <p:par>
                    <p:cTn id="108" fill="hold" nodeType="clickPar">
                      <p:stCondLst>
                        <p:cond delay="0"/>
                      </p:stCondLst>
                      <p:childTnLst>
                        <p:par>
                          <p:cTn id="109" fill="hold" nodeType="withGroup">
                            <p:stCondLst>
                              <p:cond delay="0"/>
                            </p:stCondLst>
                            <p:childTnLst>
                              <p:par>
                                <p:cTn id="110" presetID="1" presetClass="mediacall" presetSubtype="0" fill="hold" nodeType="clickEffect">
                                  <p:stCondLst>
                                    <p:cond delay="0"/>
                                  </p:stCondLst>
                                  <p:childTnLst>
                                    <p:cmd type="call" cmd="playFrom(0.0)">
                                      <p:cBhvr>
                                        <p:cTn id="111" dur="1095" fill="hold"/>
                                        <p:tgtEl>
                                          <p:spTgt spid="29"/>
                                        </p:tgtEl>
                                      </p:cBhvr>
                                    </p:cmd>
                                  </p:childTnLst>
                                </p:cTn>
                              </p:par>
                            </p:childTnLst>
                          </p:cTn>
                        </p:par>
                      </p:childTnLst>
                    </p:cTn>
                  </p:par>
                </p:childTnLst>
              </p:cTn>
              <p:nextCondLst>
                <p:cond evt="onClick" delay="0">
                  <p:tgtEl>
                    <p:spTgt spid="12295"/>
                  </p:tgtEl>
                </p:cond>
              </p:nextCondLst>
            </p:seq>
            <p:seq concurrent="1" nextAc="seek">
              <p:cTn id="112" restart="whenNotActive" fill="hold" evtFilter="cancelBubble" nodeType="interactiveSeq">
                <p:stCondLst>
                  <p:cond evt="onClick" delay="0">
                    <p:tgtEl>
                      <p:spTgt spid="20"/>
                    </p:tgtEl>
                  </p:cond>
                </p:stCondLst>
                <p:endSync evt="end" delay="0">
                  <p:rtn val="all"/>
                </p:endSync>
                <p:childTnLst>
                  <p:par>
                    <p:cTn id="113" fill="hold" nodeType="clickPar">
                      <p:stCondLst>
                        <p:cond delay="0"/>
                      </p:stCondLst>
                      <p:childTnLst>
                        <p:par>
                          <p:cTn id="114" fill="hold" nodeType="withGroup">
                            <p:stCondLst>
                              <p:cond delay="0"/>
                            </p:stCondLst>
                            <p:childTnLst>
                              <p:par>
                                <p:cTn id="115" presetID="1" presetClass="mediacall" presetSubtype="0" fill="hold" nodeType="clickEffect">
                                  <p:stCondLst>
                                    <p:cond delay="0"/>
                                  </p:stCondLst>
                                  <p:childTnLst>
                                    <p:cmd type="call" cmd="playFrom(0.0)">
                                      <p:cBhvr>
                                        <p:cTn id="116" dur="1278" fill="hold"/>
                                        <p:tgtEl>
                                          <p:spTgt spid="31"/>
                                        </p:tgtEl>
                                      </p:cBhvr>
                                    </p:cmd>
                                  </p:childTnLst>
                                </p:cTn>
                              </p:par>
                            </p:childTnLst>
                          </p:cTn>
                        </p:par>
                      </p:childTnLst>
                    </p:cTn>
                  </p:par>
                </p:childTnLst>
              </p:cTn>
              <p:nextCondLst>
                <p:cond evt="onClick" delay="0">
                  <p:tgtEl>
                    <p:spTgt spid="20"/>
                  </p:tgtEl>
                </p:cond>
              </p:nextCondLst>
            </p:seq>
            <p:seq concurrent="1" nextAc="seek">
              <p:cTn id="117" restart="whenNotActive" fill="hold" evtFilter="cancelBubble" nodeType="interactiveSeq">
                <p:stCondLst>
                  <p:cond evt="onClick" delay="0">
                    <p:tgtEl>
                      <p:spTgt spid="8"/>
                    </p:tgtEl>
                  </p:cond>
                </p:stCondLst>
                <p:endSync evt="end" delay="0">
                  <p:rtn val="all"/>
                </p:endSync>
                <p:childTnLst>
                  <p:par>
                    <p:cTn id="118" fill="hold" nodeType="clickPar">
                      <p:stCondLst>
                        <p:cond delay="0"/>
                      </p:stCondLst>
                      <p:childTnLst>
                        <p:par>
                          <p:cTn id="119" fill="hold" nodeType="withGroup">
                            <p:stCondLst>
                              <p:cond delay="0"/>
                            </p:stCondLst>
                            <p:childTnLst>
                              <p:par>
                                <p:cTn id="120" presetID="1" presetClass="mediacall" presetSubtype="0" fill="hold" nodeType="clickEffect">
                                  <p:stCondLst>
                                    <p:cond delay="0"/>
                                  </p:stCondLst>
                                  <p:childTnLst>
                                    <p:cmd type="call" cmd="playFrom(0.0)">
                                      <p:cBhvr>
                                        <p:cTn id="121" dur="1278" fill="hold"/>
                                        <p:tgtEl>
                                          <p:spTgt spid="12320"/>
                                        </p:tgtEl>
                                      </p:cBhvr>
                                    </p:cmd>
                                  </p:childTnLst>
                                </p:cTn>
                              </p:par>
                            </p:childTnLst>
                          </p:cTn>
                        </p:par>
                      </p:childTnLst>
                    </p:cTn>
                  </p:par>
                </p:childTnLst>
              </p:cTn>
              <p:nextCondLst>
                <p:cond evt="onClick" delay="0">
                  <p:tgtEl>
                    <p:spTgt spid="8"/>
                  </p:tgtEl>
                </p:cond>
              </p:nextCondLst>
            </p:seq>
            <p:seq concurrent="1" nextAc="seek">
              <p:cTn id="122" restart="whenNotActive" fill="hold" evtFilter="cancelBubble" nodeType="interactiveSeq">
                <p:stCondLst>
                  <p:cond evt="onClick" delay="0">
                    <p:tgtEl>
                      <p:spTgt spid="49"/>
                    </p:tgtEl>
                  </p:cond>
                </p:stCondLst>
                <p:endSync evt="end" delay="0">
                  <p:rtn val="all"/>
                </p:endSync>
                <p:childTnLst>
                  <p:par>
                    <p:cTn id="123" fill="hold" nodeType="clickPar">
                      <p:stCondLst>
                        <p:cond delay="0"/>
                      </p:stCondLst>
                      <p:childTnLst>
                        <p:par>
                          <p:cTn id="124" fill="hold" nodeType="withGroup">
                            <p:stCondLst>
                              <p:cond delay="0"/>
                            </p:stCondLst>
                            <p:childTnLst>
                              <p:par>
                                <p:cTn id="125" presetID="1" presetClass="mediacall" presetSubtype="0" fill="hold" nodeType="clickEffect">
                                  <p:stCondLst>
                                    <p:cond delay="0"/>
                                  </p:stCondLst>
                                  <p:childTnLst>
                                    <p:cmd type="call" cmd="playFrom(0.0)">
                                      <p:cBhvr>
                                        <p:cTn id="126" dur="2112" fill="hold"/>
                                        <p:tgtEl>
                                          <p:spTgt spid="12321"/>
                                        </p:tgtEl>
                                      </p:cBhvr>
                                    </p:cmd>
                                  </p:childTnLst>
                                </p:cTn>
                              </p:par>
                            </p:childTnLst>
                          </p:cTn>
                        </p:par>
                      </p:childTnLst>
                    </p:cTn>
                  </p:par>
                </p:childTnLst>
              </p:cTn>
              <p:nextCondLst>
                <p:cond evt="onClick" delay="0">
                  <p:tgtEl>
                    <p:spTgt spid="49"/>
                  </p:tgtEl>
                </p:cond>
              </p:nextCondLst>
            </p:seq>
            <p:seq concurrent="1" nextAc="seek">
              <p:cTn id="127" restart="whenNotActive" fill="hold" evtFilter="cancelBubble" nodeType="interactiveSeq">
                <p:stCondLst>
                  <p:cond evt="onClick" delay="0">
                    <p:tgtEl>
                      <p:spTgt spid="44"/>
                    </p:tgtEl>
                  </p:cond>
                </p:stCondLst>
                <p:endSync evt="end" delay="0">
                  <p:rtn val="all"/>
                </p:endSync>
                <p:childTnLst>
                  <p:par>
                    <p:cTn id="128" fill="hold" nodeType="clickPar">
                      <p:stCondLst>
                        <p:cond delay="0"/>
                      </p:stCondLst>
                      <p:childTnLst>
                        <p:par>
                          <p:cTn id="129" fill="hold" nodeType="withGroup">
                            <p:stCondLst>
                              <p:cond delay="0"/>
                            </p:stCondLst>
                            <p:childTnLst>
                              <p:par>
                                <p:cTn id="130" presetID="1" presetClass="mediacall" presetSubtype="0" fill="hold" nodeType="clickEffect">
                                  <p:stCondLst>
                                    <p:cond delay="0"/>
                                  </p:stCondLst>
                                  <p:childTnLst>
                                    <p:cmd type="call" cmd="playFrom(0.0)">
                                      <p:cBhvr>
                                        <p:cTn id="131" dur="1121" fill="hold"/>
                                        <p:tgtEl>
                                          <p:spTgt spid="12322"/>
                                        </p:tgtEl>
                                      </p:cBhvr>
                                    </p:cmd>
                                  </p:childTnLst>
                                </p:cTn>
                              </p:par>
                            </p:childTnLst>
                          </p:cTn>
                        </p:par>
                      </p:childTnLst>
                    </p:cTn>
                  </p:par>
                </p:childTnLst>
              </p:cTn>
              <p:nextCondLst>
                <p:cond evt="onClick" delay="0">
                  <p:tgtEl>
                    <p:spTgt spid="44"/>
                  </p:tgtEl>
                </p:cond>
              </p:nextCondLst>
            </p:seq>
            <p:seq concurrent="1" nextAc="seek">
              <p:cTn id="132" restart="whenNotActive" fill="hold" evtFilter="cancelBubble" nodeType="interactiveSeq">
                <p:stCondLst>
                  <p:cond evt="onClick" delay="0">
                    <p:tgtEl>
                      <p:spTgt spid="30"/>
                    </p:tgtEl>
                  </p:cond>
                </p:stCondLst>
                <p:endSync evt="end" delay="0">
                  <p:rtn val="all"/>
                </p:endSync>
                <p:childTnLst>
                  <p:par>
                    <p:cTn id="133" fill="hold" nodeType="clickPar">
                      <p:stCondLst>
                        <p:cond delay="0"/>
                      </p:stCondLst>
                      <p:childTnLst>
                        <p:par>
                          <p:cTn id="134" fill="hold" nodeType="withGroup">
                            <p:stCondLst>
                              <p:cond delay="0"/>
                            </p:stCondLst>
                            <p:childTnLst>
                              <p:par>
                                <p:cTn id="135" presetID="1" presetClass="mediacall" presetSubtype="0" fill="hold" nodeType="clickEffect">
                                  <p:stCondLst>
                                    <p:cond delay="0"/>
                                  </p:stCondLst>
                                  <p:childTnLst>
                                    <p:cmd type="call" cmd="playFrom(0.0)">
                                      <p:cBhvr>
                                        <p:cTn id="136" dur="1304" fill="hold"/>
                                        <p:tgtEl>
                                          <p:spTgt spid="12323"/>
                                        </p:tgtEl>
                                      </p:cBhvr>
                                    </p:cmd>
                                  </p:childTnLst>
                                </p:cTn>
                              </p:par>
                            </p:childTnLst>
                          </p:cTn>
                        </p:par>
                      </p:childTnLst>
                    </p:cTn>
                  </p:par>
                </p:childTnLst>
              </p:cTn>
              <p:nextCondLst>
                <p:cond evt="onClick" delay="0">
                  <p:tgtEl>
                    <p:spTgt spid="30"/>
                  </p:tgtEl>
                </p:cond>
              </p:nextCondLst>
            </p:seq>
            <p:seq concurrent="1" nextAc="seek">
              <p:cTn id="137" restart="whenNotActive" fill="hold" evtFilter="cancelBubble" nodeType="interactiveSeq">
                <p:stCondLst>
                  <p:cond evt="onClick" delay="0">
                    <p:tgtEl>
                      <p:spTgt spid="7"/>
                    </p:tgtEl>
                  </p:cond>
                </p:stCondLst>
                <p:endSync evt="end" delay="0">
                  <p:rtn val="all"/>
                </p:endSync>
                <p:childTnLst>
                  <p:par>
                    <p:cTn id="138" fill="hold" nodeType="clickPar">
                      <p:stCondLst>
                        <p:cond delay="0"/>
                      </p:stCondLst>
                      <p:childTnLst>
                        <p:par>
                          <p:cTn id="139" fill="hold" nodeType="withGroup">
                            <p:stCondLst>
                              <p:cond delay="0"/>
                            </p:stCondLst>
                            <p:childTnLst>
                              <p:par>
                                <p:cTn id="140" presetID="1" presetClass="mediacall" presetSubtype="0" fill="hold" nodeType="clickEffect">
                                  <p:stCondLst>
                                    <p:cond delay="0"/>
                                  </p:stCondLst>
                                  <p:childTnLst>
                                    <p:cmd type="call" cmd="playFrom(0.0)">
                                      <p:cBhvr>
                                        <p:cTn id="141" dur="1408" fill="hold"/>
                                        <p:tgtEl>
                                          <p:spTgt spid="12324"/>
                                        </p:tgtEl>
                                      </p:cBhvr>
                                    </p:cmd>
                                  </p:childTnLst>
                                </p:cTn>
                              </p:par>
                            </p:childTnLst>
                          </p:cTn>
                        </p:par>
                      </p:childTnLst>
                    </p:cTn>
                  </p:par>
                </p:childTnLst>
              </p:cTn>
              <p:nextCondLst>
                <p:cond evt="onClick" delay="0">
                  <p:tgtEl>
                    <p:spTgt spid="7"/>
                  </p:tgtEl>
                </p:cond>
              </p:nextCondLst>
            </p:seq>
            <p:seq concurrent="1" nextAc="seek">
              <p:cTn id="142" restart="whenNotActive" fill="hold" evtFilter="cancelBubble" nodeType="interactiveSeq">
                <p:stCondLst>
                  <p:cond evt="onClick" delay="0">
                    <p:tgtEl>
                      <p:spTgt spid="12352"/>
                    </p:tgtEl>
                  </p:cond>
                </p:stCondLst>
                <p:endSync evt="end" delay="0">
                  <p:rtn val="all"/>
                </p:endSync>
                <p:childTnLst>
                  <p:par>
                    <p:cTn id="143" fill="hold" nodeType="clickPar">
                      <p:stCondLst>
                        <p:cond delay="0"/>
                      </p:stCondLst>
                      <p:childTnLst>
                        <p:par>
                          <p:cTn id="144" fill="hold" nodeType="withGroup">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childTnLst>
              </p:cTn>
              <p:nextCondLst>
                <p:cond evt="onClick" delay="0">
                  <p:tgtEl>
                    <p:spTgt spid="12352"/>
                  </p:tgtEl>
                </p:cond>
              </p:nextCondLst>
            </p:seq>
          </p:childTnLst>
        </p:cTn>
      </p:par>
    </p:tnLst>
    <p:bldLst>
      <p:bldP spid="2" grpId="0"/>
      <p:bldP spid="3" grpId="0" build="p"/>
      <p:bldP spid="12295" grpId="0"/>
      <p:bldP spid="20" grpId="0"/>
      <p:bldP spid="30" grpId="0"/>
      <p:bldP spid="7" grpId="0"/>
      <p:bldP spid="44" grpId="0"/>
      <p:bldP spid="8" grpId="0"/>
      <p:bldP spid="49" grpId="0"/>
      <p:bldP spid="5" grpId="0"/>
      <p:bldP spid="10" grpId="0"/>
      <p:bldP spid="23" grpId="0"/>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7288" y="857250"/>
            <a:ext cx="3741737" cy="1209675"/>
          </a:xfrm>
        </p:spPr>
        <p:txBody>
          <a:bodyPr/>
          <a:lstStyle/>
          <a:p>
            <a:pPr>
              <a:defRPr/>
            </a:pPr>
            <a:r>
              <a:rPr lang="en-US" altLang="zh-TW" b="1" dirty="0"/>
              <a:t>2.1 </a:t>
            </a:r>
            <a:r>
              <a:rPr lang="zh-TW" altLang="en-US" b="1" dirty="0"/>
              <a:t>文本的屬性</a:t>
            </a:r>
            <a:endParaRPr lang="zh-HK" altLang="en-US" dirty="0"/>
          </a:p>
        </p:txBody>
      </p:sp>
      <p:sp>
        <p:nvSpPr>
          <p:cNvPr id="13315" name="Content Placeholder 2"/>
          <p:cNvSpPr>
            <a:spLocks noGrp="1"/>
          </p:cNvSpPr>
          <p:nvPr>
            <p:ph idx="1"/>
          </p:nvPr>
        </p:nvSpPr>
        <p:spPr bwMode="auto">
          <a:xfrm>
            <a:off x="795338" y="1893888"/>
            <a:ext cx="8075612" cy="992187"/>
          </a:xfrm>
        </p:spPr>
        <p:txBody>
          <a:bodyPr wrap="square" numCol="1" anchor="t" anchorCtr="0" compatLnSpc="1">
            <a:prstTxWarp prst="textNoShape">
              <a:avLst/>
            </a:prstTxWarp>
          </a:bodyPr>
          <a:lstStyle/>
          <a:p>
            <a:pPr>
              <a:lnSpc>
                <a:spcPct val="110000"/>
              </a:lnSpc>
            </a:pPr>
            <a:r>
              <a:rPr lang="zh-TW" altLang="en-US" sz="2000">
                <a:effectLst/>
              </a:rPr>
              <a:t>文本的屬性包括有</a:t>
            </a:r>
            <a:r>
              <a:rPr lang="zh-TW" altLang="en-US" sz="2000">
                <a:solidFill>
                  <a:srgbClr val="FF1515"/>
                </a:solidFill>
                <a:effectLst/>
              </a:rPr>
              <a:t>字型</a:t>
            </a:r>
            <a:r>
              <a:rPr lang="zh-TW" altLang="en-US" sz="2000">
                <a:effectLst/>
              </a:rPr>
              <a:t>、</a:t>
            </a:r>
            <a:r>
              <a:rPr lang="zh-TW" altLang="en-US" sz="2000">
                <a:solidFill>
                  <a:srgbClr val="FF1515"/>
                </a:solidFill>
                <a:effectLst/>
              </a:rPr>
              <a:t>字體</a:t>
            </a:r>
            <a:r>
              <a:rPr lang="zh-TW" altLang="en-US" sz="2000">
                <a:effectLst/>
              </a:rPr>
              <a:t>、</a:t>
            </a:r>
            <a:r>
              <a:rPr lang="zh-TW" altLang="en-US" sz="2000">
                <a:solidFill>
                  <a:srgbClr val="FF1515"/>
                </a:solidFill>
                <a:effectLst/>
              </a:rPr>
              <a:t>字型樣式</a:t>
            </a:r>
            <a:r>
              <a:rPr lang="zh-TW" altLang="en-US" sz="2000">
                <a:effectLst/>
              </a:rPr>
              <a:t>、</a:t>
            </a:r>
            <a:r>
              <a:rPr lang="zh-TW" altLang="en-US" sz="2000">
                <a:solidFill>
                  <a:srgbClr val="FF1515"/>
                </a:solidFill>
                <a:effectLst/>
              </a:rPr>
              <a:t>字型大小</a:t>
            </a:r>
            <a:r>
              <a:rPr lang="zh-TW" altLang="en-US" sz="2000">
                <a:effectLst/>
              </a:rPr>
              <a:t>、</a:t>
            </a:r>
            <a:r>
              <a:rPr lang="zh-TW" altLang="en-US" sz="2000">
                <a:solidFill>
                  <a:srgbClr val="FF1515"/>
                </a:solidFill>
                <a:effectLst/>
              </a:rPr>
              <a:t>字元間距</a:t>
            </a:r>
            <a:r>
              <a:rPr lang="zh-TW" altLang="en-US" sz="2000">
                <a:effectLst/>
              </a:rPr>
              <a:t>等，這些屬性均會影響文本的顯示效果。</a:t>
            </a:r>
            <a:endParaRPr lang="en-US" altLang="zh-TW" sz="2000">
              <a:effectLst/>
            </a:endParaRPr>
          </a:p>
        </p:txBody>
      </p:sp>
      <p:sp>
        <p:nvSpPr>
          <p:cNvPr id="4" name="矩形 4">
            <a:hlinkClick r:id="rId8" action="ppaction://hlinksldjump"/>
          </p:cNvPr>
          <p:cNvSpPr/>
          <p:nvPr/>
        </p:nvSpPr>
        <p:spPr>
          <a:xfrm>
            <a:off x="7430254" y="101734"/>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12293" name="文字方塊 4"/>
          <p:cNvSpPr txBox="1">
            <a:spLocks noChangeArrowheads="1"/>
          </p:cNvSpPr>
          <p:nvPr/>
        </p:nvSpPr>
        <p:spPr bwMode="auto">
          <a:xfrm>
            <a:off x="3079750" y="1581150"/>
            <a:ext cx="612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b="1">
                <a:solidFill>
                  <a:srgbClr val="006600"/>
                </a:solidFill>
                <a:latin typeface="Calibri" pitchFamily="34" charset="0"/>
              </a:rPr>
              <a:t>Font</a:t>
            </a:r>
            <a:endParaRPr lang="zh-HK" altLang="en-US" sz="1800" b="1">
              <a:solidFill>
                <a:srgbClr val="006600"/>
              </a:solidFill>
              <a:latin typeface="Calibri" pitchFamily="34" charset="0"/>
            </a:endParaRPr>
          </a:p>
        </p:txBody>
      </p:sp>
      <p:sp>
        <p:nvSpPr>
          <p:cNvPr id="12294" name="文字方塊 5"/>
          <p:cNvSpPr txBox="1">
            <a:spLocks noChangeArrowheads="1"/>
          </p:cNvSpPr>
          <p:nvPr/>
        </p:nvSpPr>
        <p:spPr bwMode="auto">
          <a:xfrm>
            <a:off x="4678363" y="1557338"/>
            <a:ext cx="1135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b="1">
                <a:solidFill>
                  <a:srgbClr val="006600"/>
                </a:solidFill>
                <a:latin typeface="Calibri" pitchFamily="34" charset="0"/>
              </a:rPr>
              <a:t>Font Style</a:t>
            </a:r>
            <a:endParaRPr lang="zh-HK" altLang="en-US" sz="1800" b="1">
              <a:solidFill>
                <a:srgbClr val="006600"/>
              </a:solidFill>
              <a:latin typeface="Calibri" pitchFamily="34" charset="0"/>
            </a:endParaRPr>
          </a:p>
        </p:txBody>
      </p:sp>
      <p:sp>
        <p:nvSpPr>
          <p:cNvPr id="12295" name="文字方塊 6"/>
          <p:cNvSpPr txBox="1">
            <a:spLocks noChangeArrowheads="1"/>
          </p:cNvSpPr>
          <p:nvPr/>
        </p:nvSpPr>
        <p:spPr bwMode="auto">
          <a:xfrm>
            <a:off x="7280275" y="1539875"/>
            <a:ext cx="660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Pitch</a:t>
            </a:r>
            <a:endParaRPr lang="zh-HK" altLang="en-US" sz="1800" b="1">
              <a:solidFill>
                <a:srgbClr val="006600"/>
              </a:solidFill>
              <a:latin typeface="Calibri" pitchFamily="34" charset="0"/>
            </a:endParaRPr>
          </a:p>
        </p:txBody>
      </p:sp>
      <p:sp>
        <p:nvSpPr>
          <p:cNvPr id="12296" name="文字方塊 7"/>
          <p:cNvSpPr txBox="1">
            <a:spLocks noChangeArrowheads="1"/>
          </p:cNvSpPr>
          <p:nvPr/>
        </p:nvSpPr>
        <p:spPr bwMode="auto">
          <a:xfrm>
            <a:off x="3676650" y="1571625"/>
            <a:ext cx="10334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Typeface</a:t>
            </a:r>
            <a:endParaRPr lang="zh-HK" altLang="en-US" sz="1800" b="1">
              <a:solidFill>
                <a:srgbClr val="006600"/>
              </a:solidFill>
              <a:latin typeface="Calibri" pitchFamily="34" charset="0"/>
            </a:endParaRPr>
          </a:p>
        </p:txBody>
      </p:sp>
      <p:sp>
        <p:nvSpPr>
          <p:cNvPr id="12297" name="文字方塊 8"/>
          <p:cNvSpPr txBox="1">
            <a:spLocks noChangeArrowheads="1"/>
          </p:cNvSpPr>
          <p:nvPr/>
        </p:nvSpPr>
        <p:spPr bwMode="auto">
          <a:xfrm>
            <a:off x="5953125" y="1565275"/>
            <a:ext cx="10334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b="1">
                <a:solidFill>
                  <a:srgbClr val="006600"/>
                </a:solidFill>
                <a:latin typeface="Calibri" pitchFamily="34" charset="0"/>
              </a:rPr>
              <a:t>Font Size</a:t>
            </a:r>
            <a:endParaRPr lang="zh-HK" altLang="en-US" sz="1800" b="1">
              <a:solidFill>
                <a:srgbClr val="006600"/>
              </a:solidFill>
              <a:latin typeface="Calibri" pitchFamily="34" charset="0"/>
            </a:endParaRPr>
          </a:p>
        </p:txBody>
      </p:sp>
      <p:sp>
        <p:nvSpPr>
          <p:cNvPr id="14" name="文字方塊 4" descr="poButton"/>
          <p:cNvSpPr txBox="1">
            <a:spLocks noChangeArrowheads="1"/>
          </p:cNvSpPr>
          <p:nvPr/>
        </p:nvSpPr>
        <p:spPr bwMode="auto">
          <a:xfrm>
            <a:off x="3155950" y="1924050"/>
            <a:ext cx="546100" cy="369888"/>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5" name="文字方塊 7" descr="poButton"/>
          <p:cNvSpPr txBox="1">
            <a:spLocks noChangeArrowheads="1"/>
          </p:cNvSpPr>
          <p:nvPr/>
        </p:nvSpPr>
        <p:spPr bwMode="auto">
          <a:xfrm>
            <a:off x="3879850" y="1924050"/>
            <a:ext cx="598488" cy="368300"/>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6" name="文字方塊 5" descr="poButton"/>
          <p:cNvSpPr txBox="1">
            <a:spLocks noChangeArrowheads="1"/>
          </p:cNvSpPr>
          <p:nvPr/>
        </p:nvSpPr>
        <p:spPr bwMode="auto">
          <a:xfrm>
            <a:off x="4635500" y="1924050"/>
            <a:ext cx="1162050" cy="369888"/>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7" name="文字方塊 8" descr="poButton"/>
          <p:cNvSpPr txBox="1">
            <a:spLocks noChangeArrowheads="1"/>
          </p:cNvSpPr>
          <p:nvPr/>
        </p:nvSpPr>
        <p:spPr bwMode="auto">
          <a:xfrm>
            <a:off x="5961063" y="1933575"/>
            <a:ext cx="1025525" cy="368300"/>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8" name="文字方塊 6" descr="poButton"/>
          <p:cNvSpPr txBox="1">
            <a:spLocks noChangeArrowheads="1"/>
          </p:cNvSpPr>
          <p:nvPr/>
        </p:nvSpPr>
        <p:spPr bwMode="auto">
          <a:xfrm>
            <a:off x="7229475" y="1935163"/>
            <a:ext cx="1027113" cy="369887"/>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graphicFrame>
        <p:nvGraphicFramePr>
          <p:cNvPr id="6" name="表格 5"/>
          <p:cNvGraphicFramePr>
            <a:graphicFrameLocks noGrp="1"/>
          </p:cNvGraphicFramePr>
          <p:nvPr/>
        </p:nvGraphicFramePr>
        <p:xfrm>
          <a:off x="460375" y="2994025"/>
          <a:ext cx="8018463" cy="2598739"/>
        </p:xfrm>
        <a:graphic>
          <a:graphicData uri="http://schemas.openxmlformats.org/drawingml/2006/table">
            <a:tbl>
              <a:tblPr firstRow="1" bandRow="1">
                <a:tableStyleId>{5C22544A-7EE6-4342-B048-85BDC9FD1C3A}</a:tableStyleId>
              </a:tblPr>
              <a:tblGrid>
                <a:gridCol w="1144746">
                  <a:extLst>
                    <a:ext uri="{9D8B030D-6E8A-4147-A177-3AD203B41FA5}">
                      <a16:colId xmlns:a16="http://schemas.microsoft.com/office/drawing/2014/main" val="20000"/>
                    </a:ext>
                  </a:extLst>
                </a:gridCol>
                <a:gridCol w="3180635">
                  <a:extLst>
                    <a:ext uri="{9D8B030D-6E8A-4147-A177-3AD203B41FA5}">
                      <a16:colId xmlns:a16="http://schemas.microsoft.com/office/drawing/2014/main" val="20001"/>
                    </a:ext>
                  </a:extLst>
                </a:gridCol>
                <a:gridCol w="688769">
                  <a:extLst>
                    <a:ext uri="{9D8B030D-6E8A-4147-A177-3AD203B41FA5}">
                      <a16:colId xmlns:a16="http://schemas.microsoft.com/office/drawing/2014/main" val="20002"/>
                    </a:ext>
                  </a:extLst>
                </a:gridCol>
                <a:gridCol w="3004313">
                  <a:extLst>
                    <a:ext uri="{9D8B030D-6E8A-4147-A177-3AD203B41FA5}">
                      <a16:colId xmlns:a16="http://schemas.microsoft.com/office/drawing/2014/main" val="20003"/>
                    </a:ext>
                  </a:extLst>
                </a:gridCol>
              </a:tblGrid>
              <a:tr h="395912">
                <a:tc>
                  <a:txBody>
                    <a:bodyPr/>
                    <a:lstStyle/>
                    <a:p>
                      <a:r>
                        <a:rPr lang="zh-TW" altLang="en-US" sz="1800" dirty="0"/>
                        <a:t>文本屬性</a:t>
                      </a:r>
                      <a:endParaRPr lang="zh-HK" altLang="en-US" sz="1800" dirty="0"/>
                    </a:p>
                  </a:txBody>
                  <a:tcPr marL="91441" marR="91441" marT="45689" marB="45689"/>
                </a:tc>
                <a:tc>
                  <a:txBody>
                    <a:bodyPr/>
                    <a:lstStyle/>
                    <a:p>
                      <a:pPr algn="ctr"/>
                      <a:r>
                        <a:rPr lang="zh-TW" altLang="en-US" sz="1800" dirty="0"/>
                        <a:t>定義</a:t>
                      </a:r>
                      <a:endParaRPr lang="zh-HK" altLang="en-US" sz="1800" dirty="0"/>
                    </a:p>
                  </a:txBody>
                  <a:tcPr marL="91441" marR="91441" marT="45689" marB="45689"/>
                </a:tc>
                <a:tc>
                  <a:txBody>
                    <a:bodyPr/>
                    <a:lstStyle/>
                    <a:p>
                      <a:pPr algn="ctr"/>
                      <a:r>
                        <a:rPr lang="zh-TW" altLang="en-US" sz="1800" dirty="0"/>
                        <a:t>例子</a:t>
                      </a:r>
                      <a:endParaRPr lang="zh-HK" altLang="en-US" sz="1800" dirty="0"/>
                    </a:p>
                  </a:txBody>
                  <a:tcPr marL="91441" marR="91441" marT="45689" marB="45689"/>
                </a:tc>
                <a:tc>
                  <a:txBody>
                    <a:bodyPr/>
                    <a:lstStyle/>
                    <a:p>
                      <a:pPr algn="ctr"/>
                      <a:r>
                        <a:rPr lang="zh-TW" altLang="en-US" sz="1800" dirty="0"/>
                        <a:t>顯示效果</a:t>
                      </a:r>
                      <a:endParaRPr lang="zh-HK" altLang="en-US" sz="1800" dirty="0"/>
                    </a:p>
                  </a:txBody>
                  <a:tcPr marL="91441" marR="91441" marT="45689" marB="45689"/>
                </a:tc>
                <a:extLst>
                  <a:ext uri="{0D108BD9-81ED-4DB2-BD59-A6C34878D82A}">
                    <a16:rowId xmlns:a16="http://schemas.microsoft.com/office/drawing/2014/main" val="10000"/>
                  </a:ext>
                </a:extLst>
              </a:tr>
              <a:tr h="1188657">
                <a:tc>
                  <a:txBody>
                    <a:bodyPr/>
                    <a:lstStyle/>
                    <a:p>
                      <a:pPr algn="ctr"/>
                      <a:r>
                        <a:rPr lang="zh-TW" altLang="en-US" sz="1800" dirty="0"/>
                        <a:t>字型大小</a:t>
                      </a:r>
                      <a:endParaRPr lang="zh-HK" altLang="en-US" sz="1800" dirty="0"/>
                    </a:p>
                  </a:txBody>
                  <a:tcPr marL="91441" marR="91441" marT="45689" marB="45689"/>
                </a:tc>
                <a:tc>
                  <a:txBody>
                    <a:bodyPr/>
                    <a:lstStyle/>
                    <a:p>
                      <a:r>
                        <a:rPr lang="zh-TW" altLang="en-US" sz="1800" dirty="0"/>
                        <a:t>是指字元的大小，常用的單位是</a:t>
                      </a:r>
                      <a:r>
                        <a:rPr lang="zh-TW" altLang="en-US" sz="1800" dirty="0">
                          <a:solidFill>
                            <a:srgbClr val="FF0000"/>
                          </a:solidFill>
                        </a:rPr>
                        <a:t>點</a:t>
                      </a:r>
                      <a:r>
                        <a:rPr lang="zh-TW" altLang="en-US" sz="1800" dirty="0"/>
                        <a:t>。</a:t>
                      </a:r>
                      <a:endParaRPr lang="en-US" altLang="zh-TW" sz="1800" dirty="0"/>
                    </a:p>
                    <a:p>
                      <a:r>
                        <a:rPr lang="en-US" altLang="zh-TW" sz="1800" dirty="0"/>
                        <a:t>1</a:t>
                      </a:r>
                      <a:r>
                        <a:rPr lang="zh-TW" altLang="en-US" sz="1800" dirty="0"/>
                        <a:t>點約等於</a:t>
                      </a:r>
                      <a:r>
                        <a:rPr lang="en-US" altLang="zh-TW" sz="1800" dirty="0"/>
                        <a:t>1/72</a:t>
                      </a:r>
                      <a:r>
                        <a:rPr lang="zh-TW" altLang="en-US" sz="1800" dirty="0"/>
                        <a:t>吋高。</a:t>
                      </a:r>
                      <a:endParaRPr lang="en-US" altLang="zh-TW" sz="1800" dirty="0"/>
                    </a:p>
                    <a:p>
                      <a:r>
                        <a:rPr lang="en-US" altLang="zh-TW" sz="1800" dirty="0"/>
                        <a:t>12</a:t>
                      </a:r>
                      <a:r>
                        <a:rPr lang="zh-TW" altLang="en-US" sz="1800" dirty="0"/>
                        <a:t>點即高度約</a:t>
                      </a:r>
                      <a:r>
                        <a:rPr lang="en-US" altLang="zh-TW" sz="1800" dirty="0"/>
                        <a:t>1/6(12/72)</a:t>
                      </a:r>
                      <a:r>
                        <a:rPr lang="zh-TW" altLang="en-US" sz="1800" dirty="0"/>
                        <a:t>吋。</a:t>
                      </a:r>
                      <a:endParaRPr lang="zh-HK" altLang="en-US" sz="1800" dirty="0"/>
                    </a:p>
                  </a:txBody>
                  <a:tcPr marL="91441" marR="91441" marT="45689" marB="45689"/>
                </a:tc>
                <a:tc>
                  <a:txBody>
                    <a:bodyPr/>
                    <a:lstStyle/>
                    <a:p>
                      <a:r>
                        <a:rPr lang="en-US" altLang="zh-TW" sz="1800" dirty="0"/>
                        <a:t>32</a:t>
                      </a:r>
                      <a:r>
                        <a:rPr lang="zh-TW" altLang="en-US" sz="1800" dirty="0"/>
                        <a:t>點</a:t>
                      </a:r>
                    </a:p>
                    <a:p>
                      <a:r>
                        <a:rPr lang="en-US" altLang="zh-TW" sz="1800" dirty="0"/>
                        <a:t>24</a:t>
                      </a:r>
                      <a:r>
                        <a:rPr lang="zh-TW" altLang="en-US" sz="1800" dirty="0"/>
                        <a:t>點</a:t>
                      </a:r>
                    </a:p>
                    <a:p>
                      <a:r>
                        <a:rPr lang="en-US" altLang="zh-TW" sz="1800" dirty="0"/>
                        <a:t>16</a:t>
                      </a:r>
                      <a:r>
                        <a:rPr lang="zh-TW" altLang="en-US" sz="1800" dirty="0"/>
                        <a:t>點</a:t>
                      </a:r>
                      <a:endParaRPr lang="zh-HK" altLang="en-US" sz="1800" dirty="0"/>
                    </a:p>
                  </a:txBody>
                  <a:tcPr marL="91441" marR="91441" marT="45689" marB="45689"/>
                </a:tc>
                <a:tc>
                  <a:txBody>
                    <a:bodyPr/>
                    <a:lstStyle/>
                    <a:p>
                      <a:r>
                        <a:rPr lang="en-US" altLang="zh-TW" sz="3200" u="none" baseline="0" dirty="0">
                          <a:ea typeface="微軟正黑體" panose="020B0604030504040204" pitchFamily="34" charset="-120"/>
                        </a:rPr>
                        <a:t>32</a:t>
                      </a:r>
                    </a:p>
                    <a:p>
                      <a:r>
                        <a:rPr lang="en-US" altLang="zh-TW" sz="2400" u="none" baseline="0" dirty="0">
                          <a:ea typeface="微軟正黑體" panose="020B0604030504040204" pitchFamily="34" charset="-120"/>
                        </a:rPr>
                        <a:t>24</a:t>
                      </a:r>
                    </a:p>
                    <a:p>
                      <a:r>
                        <a:rPr lang="en-US" altLang="zh-TW" sz="1600" u="none" baseline="0" dirty="0">
                          <a:ea typeface="微軟正黑體" panose="020B0604030504040204" pitchFamily="34" charset="-120"/>
                        </a:rPr>
                        <a:t>16</a:t>
                      </a:r>
                      <a:endParaRPr lang="zh-HK" altLang="en-US" sz="1600" u="none" baseline="0" dirty="0">
                        <a:ea typeface="微軟正黑體" panose="020B0604030504040204" pitchFamily="34" charset="-120"/>
                      </a:endParaRPr>
                    </a:p>
                  </a:txBody>
                  <a:tcPr marL="91441" marR="91441" marT="45689" marB="45689"/>
                </a:tc>
                <a:extLst>
                  <a:ext uri="{0D108BD9-81ED-4DB2-BD59-A6C34878D82A}">
                    <a16:rowId xmlns:a16="http://schemas.microsoft.com/office/drawing/2014/main" val="10001"/>
                  </a:ext>
                </a:extLst>
              </a:tr>
              <a:tr h="1014169">
                <a:tc>
                  <a:txBody>
                    <a:bodyPr/>
                    <a:lstStyle/>
                    <a:p>
                      <a:pPr algn="ctr"/>
                      <a:r>
                        <a:rPr lang="zh-TW" altLang="en-US" sz="1800" dirty="0"/>
                        <a:t>字元間距</a:t>
                      </a:r>
                      <a:endParaRPr lang="zh-HK" altLang="en-US" sz="1800" dirty="0"/>
                    </a:p>
                  </a:txBody>
                  <a:tcPr marL="91441" marR="91441" marT="45689" marB="45689"/>
                </a:tc>
                <a:tc>
                  <a:txBody>
                    <a:bodyPr/>
                    <a:lstStyle/>
                    <a:p>
                      <a:r>
                        <a:rPr lang="zh-TW" altLang="en-US" sz="1800" dirty="0"/>
                        <a:t>字元間距簡稱字距，指字符之間的空隙。</a:t>
                      </a:r>
                      <a:endParaRPr lang="zh-HK" altLang="en-US" sz="1800" dirty="0"/>
                    </a:p>
                  </a:txBody>
                  <a:tcPr marL="91441" marR="91441" marT="45689" marB="45689"/>
                </a:tc>
                <a:tc>
                  <a:txBody>
                    <a:bodyPr/>
                    <a:lstStyle/>
                    <a:p>
                      <a:r>
                        <a:rPr lang="zh-TW" altLang="en-US" sz="1800" dirty="0">
                          <a:latin typeface="+mn-lt"/>
                        </a:rPr>
                        <a:t>緊縮</a:t>
                      </a:r>
                    </a:p>
                    <a:p>
                      <a:r>
                        <a:rPr lang="zh-TW" altLang="en-US" sz="1800" dirty="0">
                          <a:latin typeface="+mn-lt"/>
                        </a:rPr>
                        <a:t>標準</a:t>
                      </a:r>
                    </a:p>
                    <a:p>
                      <a:r>
                        <a:rPr lang="zh-TW" altLang="en-US" sz="1800" dirty="0">
                          <a:latin typeface="+mn-lt"/>
                        </a:rPr>
                        <a:t>加寬</a:t>
                      </a:r>
                      <a:endParaRPr lang="zh-HK" altLang="en-US" sz="1800" dirty="0">
                        <a:latin typeface="+mn-lt"/>
                      </a:endParaRPr>
                    </a:p>
                  </a:txBody>
                  <a:tcPr marL="91441" marR="91441" marT="45689" marB="45689"/>
                </a:tc>
                <a:tc>
                  <a:txBody>
                    <a:bodyPr/>
                    <a:lstStyle/>
                    <a:p>
                      <a:pPr marL="0" algn="l" defTabSz="914400" rtl="0" eaLnBrk="1" latinLnBrk="0" hangingPunct="1"/>
                      <a:r>
                        <a:rPr lang="zh-TW" altLang="en-US" sz="1800" kern="1200" spc="-100" baseline="0" dirty="0">
                          <a:solidFill>
                            <a:schemeClr val="dk1"/>
                          </a:solidFill>
                          <a:latin typeface="+mn-lt"/>
                          <a:ea typeface="+mn-ea"/>
                          <a:cs typeface="+mn-cs"/>
                        </a:rPr>
                        <a:t>這行的字元間距是緊縮。</a:t>
                      </a:r>
                    </a:p>
                    <a:p>
                      <a:pPr marL="0" algn="l" defTabSz="914400" rtl="0" eaLnBrk="1" latinLnBrk="0" hangingPunct="1"/>
                      <a:r>
                        <a:rPr lang="zh-TW" altLang="en-US" sz="1800" kern="1200" dirty="0">
                          <a:solidFill>
                            <a:schemeClr val="dk1"/>
                          </a:solidFill>
                          <a:latin typeface="+mn-lt"/>
                          <a:ea typeface="+mn-ea"/>
                          <a:cs typeface="+mn-cs"/>
                        </a:rPr>
                        <a:t>這行的字元間距是標準。</a:t>
                      </a:r>
                    </a:p>
                    <a:p>
                      <a:pPr marL="0" algn="l" defTabSz="914400" rtl="0" eaLnBrk="1" latinLnBrk="0" hangingPunct="1"/>
                      <a:r>
                        <a:rPr lang="zh-TW" altLang="en-US" sz="1800" kern="1200" spc="100" baseline="0" dirty="0">
                          <a:solidFill>
                            <a:schemeClr val="dk1"/>
                          </a:solidFill>
                          <a:latin typeface="+mn-lt"/>
                          <a:ea typeface="+mn-ea"/>
                          <a:cs typeface="+mn-cs"/>
                        </a:rPr>
                        <a:t>這行的字元間距是加寬。</a:t>
                      </a:r>
                      <a:endParaRPr lang="zh-HK" altLang="en-US" sz="1800" kern="1200" spc="100" baseline="0" dirty="0">
                        <a:solidFill>
                          <a:schemeClr val="dk1"/>
                        </a:solidFill>
                        <a:latin typeface="+mn-lt"/>
                        <a:ea typeface="+mn-ea"/>
                        <a:cs typeface="+mn-cs"/>
                      </a:endParaRPr>
                    </a:p>
                  </a:txBody>
                  <a:tcPr marL="91441" marR="91441" marT="45689" marB="45689"/>
                </a:tc>
                <a:extLst>
                  <a:ext uri="{0D108BD9-81ED-4DB2-BD59-A6C34878D82A}">
                    <a16:rowId xmlns:a16="http://schemas.microsoft.com/office/drawing/2014/main" val="10002"/>
                  </a:ext>
                </a:extLst>
              </a:tr>
            </a:tbl>
          </a:graphicData>
        </a:graphic>
      </p:graphicFrame>
      <p:sp>
        <p:nvSpPr>
          <p:cNvPr id="5" name="文字方塊 4"/>
          <p:cNvSpPr txBox="1">
            <a:spLocks noChangeArrowheads="1"/>
          </p:cNvSpPr>
          <p:nvPr/>
        </p:nvSpPr>
        <p:spPr bwMode="auto">
          <a:xfrm>
            <a:off x="2232025" y="3657600"/>
            <a:ext cx="685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Point</a:t>
            </a:r>
            <a:endParaRPr lang="zh-HK" altLang="en-US" sz="1800" b="1">
              <a:solidFill>
                <a:srgbClr val="006600"/>
              </a:solidFill>
              <a:latin typeface="Calibri" pitchFamily="34" charset="0"/>
            </a:endParaRPr>
          </a:p>
        </p:txBody>
      </p:sp>
      <p:sp>
        <p:nvSpPr>
          <p:cNvPr id="33" name="文字方塊 32" descr="poButton"/>
          <p:cNvSpPr txBox="1">
            <a:spLocks noChangeArrowheads="1"/>
          </p:cNvSpPr>
          <p:nvPr/>
        </p:nvSpPr>
        <p:spPr bwMode="auto">
          <a:xfrm>
            <a:off x="1876425" y="3657600"/>
            <a:ext cx="355600" cy="369888"/>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3351" name="Rectangle 41"/>
          <p:cNvSpPr>
            <a:spLocks noChangeArrowheads="1"/>
          </p:cNvSpPr>
          <p:nvPr/>
        </p:nvSpPr>
        <p:spPr bwMode="auto">
          <a:xfrm>
            <a:off x="550863" y="5575300"/>
            <a:ext cx="9191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kumimoji="0" lang="zh-TW" altLang="en-US" sz="1400" b="1">
                <a:solidFill>
                  <a:srgbClr val="000000"/>
                </a:solidFill>
                <a:latin typeface="Calibri" pitchFamily="34" charset="0"/>
              </a:rPr>
              <a:t>表</a:t>
            </a:r>
            <a:r>
              <a:rPr kumimoji="0" lang="en-US" altLang="zh-TW" sz="1400" b="1">
                <a:solidFill>
                  <a:srgbClr val="000000"/>
                </a:solidFill>
                <a:latin typeface="Calibri" pitchFamily="34" charset="0"/>
              </a:rPr>
              <a:t>2.1 (</a:t>
            </a:r>
            <a:r>
              <a:rPr kumimoji="0" lang="zh-TW" altLang="en-US" sz="1400" b="1">
                <a:solidFill>
                  <a:srgbClr val="000000"/>
                </a:solidFill>
                <a:latin typeface="Calibri" pitchFamily="34" charset="0"/>
              </a:rPr>
              <a:t>續</a:t>
            </a:r>
            <a:r>
              <a:rPr kumimoji="0" lang="en-US" altLang="zh-TW" sz="1400" b="1">
                <a:solidFill>
                  <a:srgbClr val="000000"/>
                </a:solidFill>
                <a:latin typeface="Calibri" pitchFamily="34" charset="0"/>
              </a:rPr>
              <a:t>)</a:t>
            </a:r>
          </a:p>
        </p:txBody>
      </p:sp>
      <p:pic>
        <p:nvPicPr>
          <p:cNvPr id="3" name="e_fo671.wav">
            <a:hlinkClick r:id="" action="ppaction://media"/>
          </p:cNvPr>
          <p:cNvPicPr>
            <a:picLocks noRot="1" noChangeAspect="1"/>
          </p:cNvPicPr>
          <p:nvPr>
            <a:wavAudioFile r:embed="rId1" name="e_font.wav"/>
          </p:nvPr>
        </p:nvPicPr>
        <p:blipFill>
          <a:blip r:embed="rId9">
            <a:extLst>
              <a:ext uri="{28A0092B-C50C-407E-A947-70E740481C1C}">
                <a14:useLocalDpi xmlns:a14="http://schemas.microsoft.com/office/drawing/2010/main" val="0"/>
              </a:ext>
            </a:extLst>
          </a:blip>
          <a:srcRect/>
          <a:stretch>
            <a:fillRect/>
          </a:stretch>
        </p:blipFill>
        <p:spPr bwMode="auto">
          <a:xfrm>
            <a:off x="9567863" y="9302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e_ty671.wav">
            <a:hlinkClick r:id="" action="ppaction://media"/>
          </p:cNvPr>
          <p:cNvPicPr>
            <a:picLocks noRot="1" noChangeAspect="1"/>
          </p:cNvPicPr>
          <p:nvPr>
            <a:wavAudioFile r:embed="rId2" name="e_typeface.wav"/>
          </p:nvPr>
        </p:nvPicPr>
        <p:blipFill>
          <a:blip r:embed="rId10">
            <a:extLst>
              <a:ext uri="{28A0092B-C50C-407E-A947-70E740481C1C}">
                <a14:useLocalDpi xmlns:a14="http://schemas.microsoft.com/office/drawing/2010/main" val="0"/>
              </a:ext>
            </a:extLst>
          </a:blip>
          <a:srcRect/>
          <a:stretch>
            <a:fillRect/>
          </a:stretch>
        </p:blipFill>
        <p:spPr bwMode="auto">
          <a:xfrm>
            <a:off x="9567863" y="15525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e_fo672.wav">
            <a:hlinkClick r:id="" action="ppaction://media"/>
          </p:cNvPr>
          <p:cNvPicPr>
            <a:picLocks noRot="1" noChangeAspect="1"/>
          </p:cNvPicPr>
          <p:nvPr>
            <a:wavAudioFile r:embed="rId3" name="e_font_style.wav"/>
          </p:nvPr>
        </p:nvPicPr>
        <p:blipFill>
          <a:blip r:embed="rId11">
            <a:extLst>
              <a:ext uri="{28A0092B-C50C-407E-A947-70E740481C1C}">
                <a14:useLocalDpi xmlns:a14="http://schemas.microsoft.com/office/drawing/2010/main" val="0"/>
              </a:ext>
            </a:extLst>
          </a:blip>
          <a:srcRect/>
          <a:stretch>
            <a:fillRect/>
          </a:stretch>
        </p:blipFill>
        <p:spPr bwMode="auto">
          <a:xfrm>
            <a:off x="9567863" y="229235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e_fo673.wav">
            <a:hlinkClick r:id="" action="ppaction://media"/>
          </p:cNvPr>
          <p:cNvPicPr>
            <a:picLocks noRot="1" noChangeAspect="1"/>
          </p:cNvPicPr>
          <p:nvPr>
            <a:wavAudioFile r:embed="rId4" name="e_font_size.wav"/>
          </p:nvPr>
        </p:nvPicPr>
        <p:blipFill>
          <a:blip r:embed="rId9">
            <a:extLst>
              <a:ext uri="{28A0092B-C50C-407E-A947-70E740481C1C}">
                <a14:useLocalDpi xmlns:a14="http://schemas.microsoft.com/office/drawing/2010/main" val="0"/>
              </a:ext>
            </a:extLst>
          </a:blip>
          <a:srcRect/>
          <a:stretch>
            <a:fillRect/>
          </a:stretch>
        </p:blipFill>
        <p:spPr bwMode="auto">
          <a:xfrm>
            <a:off x="9567863" y="294798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e_pi671.wav">
            <a:hlinkClick r:id="" action="ppaction://media"/>
          </p:cNvPr>
          <p:cNvPicPr>
            <a:picLocks noRot="1" noChangeAspect="1"/>
          </p:cNvPicPr>
          <p:nvPr>
            <a:wavAudioFile r:embed="rId5" name="e_pitch.wav"/>
          </p:nvPr>
        </p:nvPicPr>
        <p:blipFill>
          <a:blip r:embed="rId12">
            <a:extLst>
              <a:ext uri="{28A0092B-C50C-407E-A947-70E740481C1C}">
                <a14:useLocalDpi xmlns:a14="http://schemas.microsoft.com/office/drawing/2010/main" val="0"/>
              </a:ext>
            </a:extLst>
          </a:blip>
          <a:srcRect/>
          <a:stretch>
            <a:fillRect/>
          </a:stretch>
        </p:blipFill>
        <p:spPr bwMode="auto">
          <a:xfrm>
            <a:off x="9567863" y="3586163"/>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e_po671.wav">
            <a:hlinkClick r:id="" action="ppaction://media"/>
          </p:cNvPr>
          <p:cNvPicPr>
            <a:picLocks noRot="1" noChangeAspect="1"/>
          </p:cNvPicPr>
          <p:nvPr>
            <a:wavAudioFile r:embed="rId6" name="e_point.wav"/>
          </p:nvPr>
        </p:nvPicPr>
        <p:blipFill>
          <a:blip r:embed="rId13">
            <a:extLst>
              <a:ext uri="{28A0092B-C50C-407E-A947-70E740481C1C}">
                <a14:useLocalDpi xmlns:a14="http://schemas.microsoft.com/office/drawing/2010/main" val="0"/>
              </a:ext>
            </a:extLst>
          </a:blip>
          <a:srcRect/>
          <a:stretch>
            <a:fillRect/>
          </a:stretch>
        </p:blipFill>
        <p:spPr bwMode="auto">
          <a:xfrm>
            <a:off x="9567863" y="44704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3"/>
                                        </p:tgtEl>
                                        <p:attrNameLst>
                                          <p:attrName>style.visibility</p:attrName>
                                        </p:attrNameLst>
                                      </p:cBhvr>
                                      <p:to>
                                        <p:strVal val="visible"/>
                                      </p:to>
                                    </p:set>
                                  </p:childTnLst>
                                  <p:subTnLst>
                                    <p:set>
                                      <p:cBhvr override="childStyle">
                                        <p:cTn dur="1" fill="hold" display="0" masterRel="nextClick" afterEffect="1"/>
                                        <p:tgtEl>
                                          <p:spTgt spid="12293"/>
                                        </p:tgtEl>
                                        <p:attrNameLst>
                                          <p:attrName>style.visibility</p:attrName>
                                        </p:attrNameLst>
                                      </p:cBhvr>
                                      <p:to>
                                        <p:strVal val="hidden"/>
                                      </p:to>
                                    </p:set>
                                  </p:subTnLst>
                                </p:cTn>
                              </p:par>
                            </p:childTnLst>
                          </p:cTn>
                        </p:par>
                      </p:childTnLst>
                    </p:cTn>
                  </p:par>
                </p:childTnLst>
              </p:cTn>
              <p:nextCondLst>
                <p:cond evt="onClick" delay="0">
                  <p:tgtEl>
                    <p:spTgt spid="14"/>
                  </p:tgtEl>
                </p:cond>
              </p:nextCondLst>
            </p:seq>
            <p:seq concurrent="1" nextAc="seek">
              <p:cTn id="7" restart="whenNotActive" fill="hold" evtFilter="cancelBubble" nodeType="interactiveSeq">
                <p:stCondLst>
                  <p:cond evt="onClick" delay="0">
                    <p:tgtEl>
                      <p:spTgt spid="15"/>
                    </p:tgtEl>
                  </p:cond>
                </p:stCondLst>
                <p:endSync evt="end" delay="0">
                  <p:rtn val="all"/>
                </p:endSync>
                <p:childTnLst>
                  <p:par>
                    <p:cTn id="8" fill="hold" nodeType="clickPar">
                      <p:stCondLst>
                        <p:cond delay="0"/>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296"/>
                                        </p:tgtEl>
                                        <p:attrNameLst>
                                          <p:attrName>style.visibility</p:attrName>
                                        </p:attrNameLst>
                                      </p:cBhvr>
                                      <p:to>
                                        <p:strVal val="visible"/>
                                      </p:to>
                                    </p:set>
                                  </p:childTnLst>
                                  <p:subTnLst>
                                    <p:set>
                                      <p:cBhvr override="childStyle">
                                        <p:cTn dur="1" fill="hold" display="0" masterRel="nextClick" afterEffect="1"/>
                                        <p:tgtEl>
                                          <p:spTgt spid="12296"/>
                                        </p:tgtEl>
                                        <p:attrNameLst>
                                          <p:attrName>style.visibility</p:attrName>
                                        </p:attrNameLst>
                                      </p:cBhvr>
                                      <p:to>
                                        <p:strVal val="hidden"/>
                                      </p:to>
                                    </p:set>
                                  </p:subTnLst>
                                </p:cTn>
                              </p:par>
                            </p:childTnLst>
                          </p:cTn>
                        </p:par>
                      </p:childTnLst>
                    </p:cTn>
                  </p:par>
                </p:childTnLst>
              </p:cTn>
              <p:nextCondLst>
                <p:cond evt="onClick" delay="0">
                  <p:tgtEl>
                    <p:spTgt spid="15"/>
                  </p:tgtEl>
                </p:cond>
              </p:nextCondLst>
            </p:seq>
            <p:seq concurrent="1" nextAc="seek">
              <p:cTn id="12" restart="whenNotActive" fill="hold" evtFilter="cancelBubble" nodeType="interactiveSeq">
                <p:stCondLst>
                  <p:cond evt="onClick" delay="0">
                    <p:tgtEl>
                      <p:spTgt spid="16"/>
                    </p:tgtEl>
                  </p:cond>
                </p:stCondLst>
                <p:endSync evt="end" delay="0">
                  <p:rtn val="all"/>
                </p:endSync>
                <p:childTnLst>
                  <p:par>
                    <p:cTn id="13" fill="hold" nodeType="clickPar">
                      <p:stCondLst>
                        <p:cond delay="0"/>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294"/>
                                        </p:tgtEl>
                                        <p:attrNameLst>
                                          <p:attrName>style.visibility</p:attrName>
                                        </p:attrNameLst>
                                      </p:cBhvr>
                                      <p:to>
                                        <p:strVal val="visible"/>
                                      </p:to>
                                    </p:set>
                                  </p:childTnLst>
                                  <p:subTnLst>
                                    <p:set>
                                      <p:cBhvr override="childStyle">
                                        <p:cTn dur="1" fill="hold" display="0" masterRel="nextClick" afterEffect="1"/>
                                        <p:tgtEl>
                                          <p:spTgt spid="12294"/>
                                        </p:tgtEl>
                                        <p:attrNameLst>
                                          <p:attrName>style.visibility</p:attrName>
                                        </p:attrNameLst>
                                      </p:cBhvr>
                                      <p:to>
                                        <p:strVal val="hidden"/>
                                      </p:to>
                                    </p:set>
                                  </p:subTnLst>
                                </p:cTn>
                              </p:par>
                            </p:childTnLst>
                          </p:cTn>
                        </p:par>
                      </p:childTnLst>
                    </p:cTn>
                  </p:par>
                </p:childTnLst>
              </p:cTn>
              <p:nextCondLst>
                <p:cond evt="onClick" delay="0">
                  <p:tgtEl>
                    <p:spTgt spid="16"/>
                  </p:tgtEl>
                </p:cond>
              </p:nextCondLst>
            </p:seq>
            <p:seq concurrent="1" nextAc="seek">
              <p:cTn id="17" restart="whenNotActive" fill="hold" evtFilter="cancelBubble" nodeType="interactiveSeq">
                <p:stCondLst>
                  <p:cond evt="onClick" delay="0">
                    <p:tgtEl>
                      <p:spTgt spid="17"/>
                    </p:tgtEl>
                  </p:cond>
                </p:stCondLst>
                <p:endSync evt="end" delay="0">
                  <p:rtn val="all"/>
                </p:endSync>
                <p:childTnLst>
                  <p:par>
                    <p:cTn id="18" fill="hold" nodeType="clickPar">
                      <p:stCondLst>
                        <p:cond delay="0"/>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2297"/>
                                        </p:tgtEl>
                                        <p:attrNameLst>
                                          <p:attrName>style.visibility</p:attrName>
                                        </p:attrNameLst>
                                      </p:cBhvr>
                                      <p:to>
                                        <p:strVal val="visible"/>
                                      </p:to>
                                    </p:set>
                                  </p:childTnLst>
                                  <p:subTnLst>
                                    <p:set>
                                      <p:cBhvr override="childStyle">
                                        <p:cTn dur="1" fill="hold" display="0" masterRel="nextClick" afterEffect="1"/>
                                        <p:tgtEl>
                                          <p:spTgt spid="12297"/>
                                        </p:tgtEl>
                                        <p:attrNameLst>
                                          <p:attrName>style.visibility</p:attrName>
                                        </p:attrNameLst>
                                      </p:cBhvr>
                                      <p:to>
                                        <p:strVal val="hidden"/>
                                      </p:to>
                                    </p:set>
                                  </p:subTnLst>
                                </p:cTn>
                              </p:par>
                            </p:childTnLst>
                          </p:cTn>
                        </p:par>
                      </p:childTnLst>
                    </p:cTn>
                  </p:par>
                </p:childTnLst>
              </p:cTn>
              <p:nextCondLst>
                <p:cond evt="onClick" delay="0">
                  <p:tgtEl>
                    <p:spTgt spid="17"/>
                  </p:tgtEl>
                </p:cond>
              </p:nextCondLst>
            </p:seq>
            <p:seq concurrent="1" nextAc="seek">
              <p:cTn id="22" restart="whenNotActive" fill="hold" evtFilter="cancelBubble" nodeType="interactiveSeq">
                <p:stCondLst>
                  <p:cond evt="onClick" delay="0">
                    <p:tgtEl>
                      <p:spTgt spid="18"/>
                    </p:tgtEl>
                  </p:cond>
                </p:stCondLst>
                <p:endSync evt="end" delay="0">
                  <p:rtn val="all"/>
                </p:endSync>
                <p:childTnLst>
                  <p:par>
                    <p:cTn id="23" fill="hold" nodeType="clickPar">
                      <p:stCondLst>
                        <p:cond delay="0"/>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295"/>
                                        </p:tgtEl>
                                        <p:attrNameLst>
                                          <p:attrName>style.visibility</p:attrName>
                                        </p:attrNameLst>
                                      </p:cBhvr>
                                      <p:to>
                                        <p:strVal val="visible"/>
                                      </p:to>
                                    </p:set>
                                  </p:childTnLst>
                                  <p:subTnLst>
                                    <p:set>
                                      <p:cBhvr override="childStyle">
                                        <p:cTn dur="1" fill="hold" display="0" masterRel="nextClick" afterEffect="1"/>
                                        <p:tgtEl>
                                          <p:spTgt spid="12295"/>
                                        </p:tgtEl>
                                        <p:attrNameLst>
                                          <p:attrName>style.visibility</p:attrName>
                                        </p:attrNameLst>
                                      </p:cBhvr>
                                      <p:to>
                                        <p:strVal val="hidden"/>
                                      </p:to>
                                    </p:set>
                                  </p:subTnLst>
                                </p:cTn>
                              </p:par>
                            </p:childTnLst>
                          </p:cTn>
                        </p:par>
                      </p:childTnLst>
                    </p:cTn>
                  </p:par>
                </p:childTnLst>
              </p:cTn>
              <p:nextCondLst>
                <p:cond evt="onClick" delay="0">
                  <p:tgtEl>
                    <p:spTgt spid="18"/>
                  </p:tgtEl>
                </p:cond>
              </p:nextCondLst>
            </p:seq>
            <p:seq concurrent="1" nextAc="seek">
              <p:cTn id="27" restart="whenNotActive" fill="hold" evtFilter="cancelBubble" nodeType="interactiveSeq">
                <p:stCondLst>
                  <p:cond evt="onClick" delay="0">
                    <p:tgtEl>
                      <p:spTgt spid="33"/>
                    </p:tgtEl>
                  </p:cond>
                </p:stCondLst>
                <p:endSync evt="end" delay="0">
                  <p:rtn val="all"/>
                </p:endSync>
                <p:childTnLst>
                  <p:par>
                    <p:cTn id="28" fill="hold" nodeType="clickPar">
                      <p:stCondLst>
                        <p:cond delay="0"/>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childTnLst>
              </p:cTn>
              <p:nextCondLst>
                <p:cond evt="onClick" delay="0">
                  <p:tgtEl>
                    <p:spTgt spid="33"/>
                  </p:tgtEl>
                </p:cond>
              </p:nextCondLst>
            </p:seq>
            <p:audio>
              <p:cMediaNode vol="80000">
                <p:cTn id="32" fill="hold" display="0">
                  <p:stCondLst>
                    <p:cond delay="indefinite"/>
                  </p:stCondLst>
                  <p:endCondLst>
                    <p:cond evt="onStopAudio" delay="0">
                      <p:tgtEl>
                        <p:sldTgt/>
                      </p:tgtEl>
                    </p:cond>
                  </p:endCondLst>
                </p:cTn>
                <p:tgtEl>
                  <p:spTgt spid="3"/>
                </p:tgtEl>
              </p:cMediaNode>
            </p:audio>
            <p:audio>
              <p:cMediaNode vol="80000">
                <p:cTn id="33" fill="hold" display="0">
                  <p:stCondLst>
                    <p:cond delay="indefinite"/>
                  </p:stCondLst>
                  <p:endCondLst>
                    <p:cond evt="onStopAudio" delay="0">
                      <p:tgtEl>
                        <p:sldTgt/>
                      </p:tgtEl>
                    </p:cond>
                  </p:endCondLst>
                </p:cTn>
                <p:tgtEl>
                  <p:spTgt spid="7"/>
                </p:tgtEl>
              </p:cMediaNode>
            </p:audio>
            <p:audio>
              <p:cMediaNode vol="80000">
                <p:cTn id="34" fill="hold" display="0">
                  <p:stCondLst>
                    <p:cond delay="indefinite"/>
                  </p:stCondLst>
                  <p:endCondLst>
                    <p:cond evt="onStopAudio" delay="0">
                      <p:tgtEl>
                        <p:sldTgt/>
                      </p:tgtEl>
                    </p:cond>
                  </p:endCondLst>
                </p:cTn>
                <p:tgtEl>
                  <p:spTgt spid="8"/>
                </p:tgtEl>
              </p:cMediaNode>
            </p:audio>
            <p:audio>
              <p:cMediaNode vol="80000">
                <p:cTn id="35" fill="hold" display="0">
                  <p:stCondLst>
                    <p:cond delay="indefinite"/>
                  </p:stCondLst>
                  <p:endCondLst>
                    <p:cond evt="onStopAudio" delay="0">
                      <p:tgtEl>
                        <p:sldTgt/>
                      </p:tgtEl>
                    </p:cond>
                  </p:endCondLst>
                </p:cTn>
                <p:tgtEl>
                  <p:spTgt spid="9"/>
                </p:tgtEl>
              </p:cMediaNode>
            </p:audio>
            <p:audio>
              <p:cMediaNode vol="80000">
                <p:cTn id="36" fill="hold" display="0">
                  <p:stCondLst>
                    <p:cond delay="indefinite"/>
                  </p:stCondLst>
                  <p:endCondLst>
                    <p:cond evt="onStopAudio" delay="0">
                      <p:tgtEl>
                        <p:sldTgt/>
                      </p:tgtEl>
                    </p:cond>
                  </p:endCondLst>
                </p:cTn>
                <p:tgtEl>
                  <p:spTgt spid="10"/>
                </p:tgtEl>
              </p:cMediaNode>
            </p:audio>
            <p:audio>
              <p:cMediaNode vol="80000">
                <p:cTn id="37" fill="hold" display="0">
                  <p:stCondLst>
                    <p:cond delay="indefinite"/>
                  </p:stCondLst>
                  <p:endCondLst>
                    <p:cond evt="onStopAudio" delay="0">
                      <p:tgtEl>
                        <p:sldTgt/>
                      </p:tgtEl>
                    </p:cond>
                  </p:endCondLst>
                </p:cTn>
                <p:tgtEl>
                  <p:spTgt spid="11"/>
                </p:tgtEl>
              </p:cMediaNode>
            </p:audio>
            <p:seq concurrent="1" nextAc="seek">
              <p:cTn id="38" restart="whenNotActive" fill="hold" evtFilter="cancelBubble" nodeType="interactiveSeq">
                <p:stCondLst>
                  <p:cond evt="onClick" delay="0">
                    <p:tgtEl>
                      <p:spTgt spid="12293"/>
                    </p:tgtEl>
                  </p:cond>
                </p:stCondLst>
                <p:endSync evt="end" delay="0">
                  <p:rtn val="all"/>
                </p:endSync>
                <p:childTnLst>
                  <p:par>
                    <p:cTn id="39" fill="hold" nodeType="clickPar">
                      <p:stCondLst>
                        <p:cond delay="0"/>
                      </p:stCondLst>
                      <p:childTnLst>
                        <p:par>
                          <p:cTn id="40" fill="hold" nodeType="withGroup">
                            <p:stCondLst>
                              <p:cond delay="0"/>
                            </p:stCondLst>
                            <p:childTnLst>
                              <p:par>
                                <p:cTn id="41" presetID="1" presetClass="mediacall" presetSubtype="0" fill="hold" nodeType="clickEffect">
                                  <p:stCondLst>
                                    <p:cond delay="0"/>
                                  </p:stCondLst>
                                  <p:childTnLst>
                                    <p:cmd type="call" cmd="playFrom(0.0)">
                                      <p:cBhvr>
                                        <p:cTn id="42" dur="1199" fill="hold"/>
                                        <p:tgtEl>
                                          <p:spTgt spid="3"/>
                                        </p:tgtEl>
                                      </p:cBhvr>
                                    </p:cmd>
                                  </p:childTnLst>
                                </p:cTn>
                              </p:par>
                            </p:childTnLst>
                          </p:cTn>
                        </p:par>
                      </p:childTnLst>
                    </p:cTn>
                  </p:par>
                </p:childTnLst>
              </p:cTn>
              <p:nextCondLst>
                <p:cond evt="onClick" delay="0">
                  <p:tgtEl>
                    <p:spTgt spid="12293"/>
                  </p:tgtEl>
                </p:cond>
              </p:nextCondLst>
            </p:seq>
            <p:seq concurrent="1" nextAc="seek">
              <p:cTn id="43" restart="whenNotActive" fill="hold" evtFilter="cancelBubble" nodeType="interactiveSeq">
                <p:stCondLst>
                  <p:cond evt="onClick" delay="0">
                    <p:tgtEl>
                      <p:spTgt spid="12296"/>
                    </p:tgtEl>
                  </p:cond>
                </p:stCondLst>
                <p:endSync evt="end" delay="0">
                  <p:rtn val="all"/>
                </p:endSync>
                <p:childTnLst>
                  <p:par>
                    <p:cTn id="44" fill="hold" nodeType="clickPar">
                      <p:stCondLst>
                        <p:cond delay="0"/>
                      </p:stCondLst>
                      <p:childTnLst>
                        <p:par>
                          <p:cTn id="45" fill="hold" nodeType="withGroup">
                            <p:stCondLst>
                              <p:cond delay="0"/>
                            </p:stCondLst>
                            <p:childTnLst>
                              <p:par>
                                <p:cTn id="46" presetID="1" presetClass="mediacall" presetSubtype="0" fill="hold" nodeType="clickEffect">
                                  <p:stCondLst>
                                    <p:cond delay="0"/>
                                  </p:stCondLst>
                                  <p:childTnLst>
                                    <p:cmd type="call" cmd="playFrom(0.0)">
                                      <p:cBhvr>
                                        <p:cTn id="47" dur="1408" fill="hold"/>
                                        <p:tgtEl>
                                          <p:spTgt spid="7"/>
                                        </p:tgtEl>
                                      </p:cBhvr>
                                    </p:cmd>
                                  </p:childTnLst>
                                </p:cTn>
                              </p:par>
                            </p:childTnLst>
                          </p:cTn>
                        </p:par>
                      </p:childTnLst>
                    </p:cTn>
                  </p:par>
                </p:childTnLst>
              </p:cTn>
              <p:nextCondLst>
                <p:cond evt="onClick" delay="0">
                  <p:tgtEl>
                    <p:spTgt spid="12296"/>
                  </p:tgtEl>
                </p:cond>
              </p:nextCondLst>
            </p:seq>
            <p:seq concurrent="1" nextAc="seek">
              <p:cTn id="48" restart="whenNotActive" fill="hold" evtFilter="cancelBubble" nodeType="interactiveSeq">
                <p:stCondLst>
                  <p:cond evt="onClick" delay="0">
                    <p:tgtEl>
                      <p:spTgt spid="12294"/>
                    </p:tgtEl>
                  </p:cond>
                </p:stCondLst>
                <p:endSync evt="end" delay="0">
                  <p:rtn val="all"/>
                </p:endSync>
                <p:childTnLst>
                  <p:par>
                    <p:cTn id="49" fill="hold" nodeType="clickPar">
                      <p:stCondLst>
                        <p:cond delay="0"/>
                      </p:stCondLst>
                      <p:childTnLst>
                        <p:par>
                          <p:cTn id="50" fill="hold" nodeType="withGroup">
                            <p:stCondLst>
                              <p:cond delay="0"/>
                            </p:stCondLst>
                            <p:childTnLst>
                              <p:par>
                                <p:cTn id="51" presetID="1" presetClass="mediacall" presetSubtype="0" fill="hold" nodeType="clickEffect">
                                  <p:stCondLst>
                                    <p:cond delay="0"/>
                                  </p:stCondLst>
                                  <p:childTnLst>
                                    <p:cmd type="call" cmd="playFrom(0.0)">
                                      <p:cBhvr>
                                        <p:cTn id="52" dur="1955" fill="hold"/>
                                        <p:tgtEl>
                                          <p:spTgt spid="8"/>
                                        </p:tgtEl>
                                      </p:cBhvr>
                                    </p:cmd>
                                  </p:childTnLst>
                                </p:cTn>
                              </p:par>
                            </p:childTnLst>
                          </p:cTn>
                        </p:par>
                      </p:childTnLst>
                    </p:cTn>
                  </p:par>
                </p:childTnLst>
              </p:cTn>
              <p:nextCondLst>
                <p:cond evt="onClick" delay="0">
                  <p:tgtEl>
                    <p:spTgt spid="12294"/>
                  </p:tgtEl>
                </p:cond>
              </p:nextCondLst>
            </p:seq>
            <p:seq concurrent="1" nextAc="seek">
              <p:cTn id="53" restart="whenNotActive" fill="hold" evtFilter="cancelBubble" nodeType="interactiveSeq">
                <p:stCondLst>
                  <p:cond evt="onClick" delay="0">
                    <p:tgtEl>
                      <p:spTgt spid="12297"/>
                    </p:tgtEl>
                  </p:cond>
                </p:stCondLst>
                <p:endSync evt="end" delay="0">
                  <p:rtn val="all"/>
                </p:endSync>
                <p:childTnLst>
                  <p:par>
                    <p:cTn id="54" fill="hold" nodeType="clickPar">
                      <p:stCondLst>
                        <p:cond delay="0"/>
                      </p:stCondLst>
                      <p:childTnLst>
                        <p:par>
                          <p:cTn id="55" fill="hold" nodeType="withGroup">
                            <p:stCondLst>
                              <p:cond delay="0"/>
                            </p:stCondLst>
                            <p:childTnLst>
                              <p:par>
                                <p:cTn id="56" presetID="1" presetClass="mediacall" presetSubtype="0" fill="hold" nodeType="clickEffect">
                                  <p:stCondLst>
                                    <p:cond delay="0"/>
                                  </p:stCondLst>
                                  <p:childTnLst>
                                    <p:cmd type="call" cmd="playFrom(0.0)">
                                      <p:cBhvr>
                                        <p:cTn id="57" dur="1564" fill="hold"/>
                                        <p:tgtEl>
                                          <p:spTgt spid="9"/>
                                        </p:tgtEl>
                                      </p:cBhvr>
                                    </p:cmd>
                                  </p:childTnLst>
                                </p:cTn>
                              </p:par>
                            </p:childTnLst>
                          </p:cTn>
                        </p:par>
                      </p:childTnLst>
                    </p:cTn>
                  </p:par>
                </p:childTnLst>
              </p:cTn>
              <p:nextCondLst>
                <p:cond evt="onClick" delay="0">
                  <p:tgtEl>
                    <p:spTgt spid="12297"/>
                  </p:tgtEl>
                </p:cond>
              </p:nextCondLst>
            </p:seq>
            <p:seq concurrent="1" nextAc="seek">
              <p:cTn id="58" restart="whenNotActive" fill="hold" evtFilter="cancelBubble" nodeType="interactiveSeq">
                <p:stCondLst>
                  <p:cond evt="onClick" delay="0">
                    <p:tgtEl>
                      <p:spTgt spid="12295"/>
                    </p:tgtEl>
                  </p:cond>
                </p:stCondLst>
                <p:endSync evt="end" delay="0">
                  <p:rtn val="all"/>
                </p:endSync>
                <p:childTnLst>
                  <p:par>
                    <p:cTn id="59" fill="hold" nodeType="clickPar">
                      <p:stCondLst>
                        <p:cond delay="0"/>
                      </p:stCondLst>
                      <p:childTnLst>
                        <p:par>
                          <p:cTn id="60" fill="hold" nodeType="withGroup">
                            <p:stCondLst>
                              <p:cond delay="0"/>
                            </p:stCondLst>
                            <p:childTnLst>
                              <p:par>
                                <p:cTn id="61" presetID="1" presetClass="mediacall" presetSubtype="0" fill="hold" nodeType="clickEffect">
                                  <p:stCondLst>
                                    <p:cond delay="0"/>
                                  </p:stCondLst>
                                  <p:childTnLst>
                                    <p:cmd type="call" cmd="playFrom(0.0)">
                                      <p:cBhvr>
                                        <p:cTn id="62" dur="1095" fill="hold"/>
                                        <p:tgtEl>
                                          <p:spTgt spid="10"/>
                                        </p:tgtEl>
                                      </p:cBhvr>
                                    </p:cmd>
                                  </p:childTnLst>
                                </p:cTn>
                              </p:par>
                            </p:childTnLst>
                          </p:cTn>
                        </p:par>
                      </p:childTnLst>
                    </p:cTn>
                  </p:par>
                </p:childTnLst>
              </p:cTn>
              <p:nextCondLst>
                <p:cond evt="onClick" delay="0">
                  <p:tgtEl>
                    <p:spTgt spid="12295"/>
                  </p:tgtEl>
                </p:cond>
              </p:nextCondLst>
            </p:seq>
            <p:seq concurrent="1" nextAc="seek">
              <p:cTn id="63" restart="whenNotActive" fill="hold" evtFilter="cancelBubble" nodeType="interactiveSeq">
                <p:stCondLst>
                  <p:cond evt="onClick" delay="0">
                    <p:tgtEl>
                      <p:spTgt spid="5"/>
                    </p:tgtEl>
                  </p:cond>
                </p:stCondLst>
                <p:endSync evt="end" delay="0">
                  <p:rtn val="all"/>
                </p:endSync>
                <p:childTnLst>
                  <p:par>
                    <p:cTn id="64" fill="hold" nodeType="clickPar">
                      <p:stCondLst>
                        <p:cond delay="0"/>
                      </p:stCondLst>
                      <p:childTnLst>
                        <p:par>
                          <p:cTn id="65" fill="hold" nodeType="withGroup">
                            <p:stCondLst>
                              <p:cond delay="0"/>
                            </p:stCondLst>
                            <p:childTnLst>
                              <p:par>
                                <p:cTn id="66" presetID="1" presetClass="mediacall" presetSubtype="0" fill="hold" nodeType="clickEffect">
                                  <p:stCondLst>
                                    <p:cond delay="0"/>
                                  </p:stCondLst>
                                  <p:childTnLst>
                                    <p:cmd type="call" cmd="playFrom(0.0)">
                                      <p:cBhvr>
                                        <p:cTn id="67" dur="991" fill="hold"/>
                                        <p:tgtEl>
                                          <p:spTgt spid="11"/>
                                        </p:tgtEl>
                                      </p:cBhvr>
                                    </p:cmd>
                                  </p:childTnLst>
                                </p:cTn>
                              </p:par>
                            </p:childTnLst>
                          </p:cTn>
                        </p:par>
                      </p:childTnLst>
                    </p:cTn>
                  </p:par>
                </p:childTnLst>
              </p:cTn>
              <p:nextCondLst>
                <p:cond evt="onClick" delay="0">
                  <p:tgtEl>
                    <p:spTgt spid="5"/>
                  </p:tgtEl>
                </p:cond>
              </p:nextCondLst>
            </p:seq>
          </p:childTnLst>
        </p:cTn>
      </p:par>
    </p:tnLst>
    <p:bldLst>
      <p:bldP spid="12293" grpId="0"/>
      <p:bldP spid="12294" grpId="0"/>
      <p:bldP spid="12295" grpId="0"/>
      <p:bldP spid="12296" grpId="0"/>
      <p:bldP spid="12297"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813" y="536575"/>
            <a:ext cx="4889500" cy="976313"/>
          </a:xfrm>
        </p:spPr>
        <p:txBody>
          <a:bodyPr/>
          <a:lstStyle/>
          <a:p>
            <a:pPr>
              <a:defRPr/>
            </a:pPr>
            <a:r>
              <a:rPr lang="en-US" altLang="zh-TW" b="1" dirty="0"/>
              <a:t>2.2 </a:t>
            </a:r>
            <a:r>
              <a:rPr lang="zh-HK" altLang="en-US" b="1" dirty="0"/>
              <a:t>擷取文本</a:t>
            </a:r>
            <a:endParaRPr lang="zh-HK" altLang="en-US" dirty="0"/>
          </a:p>
        </p:txBody>
      </p:sp>
      <p:sp>
        <p:nvSpPr>
          <p:cNvPr id="3" name="Content Placeholder 2"/>
          <p:cNvSpPr>
            <a:spLocks noGrp="1"/>
          </p:cNvSpPr>
          <p:nvPr>
            <p:ph idx="1"/>
          </p:nvPr>
        </p:nvSpPr>
        <p:spPr>
          <a:xfrm>
            <a:off x="998538" y="1333500"/>
            <a:ext cx="7742237" cy="2276475"/>
          </a:xfrm>
        </p:spPr>
        <p:txBody>
          <a:bodyPr vert="horz" lIns="91440" tIns="45720" rIns="91440" bIns="45720" rtlCol="0" anchor="t">
            <a:noAutofit/>
          </a:bodyPr>
          <a:lstStyle/>
          <a:p>
            <a:pPr marL="0" indent="0">
              <a:buNone/>
              <a:defRPr/>
            </a:pPr>
            <a:r>
              <a:rPr lang="en-US" altLang="zh-HK" sz="2800" b="1" dirty="0">
                <a:solidFill>
                  <a:srgbClr val="0070C0"/>
                </a:solidFill>
                <a:effectLst>
                  <a:outerShdw blurRad="38100" dist="38100" dir="2700000" algn="tl">
                    <a:srgbClr val="000000">
                      <a:alpha val="43137"/>
                    </a:srgbClr>
                  </a:outerShdw>
                </a:effectLst>
                <a:ea typeface="新細明體"/>
              </a:rPr>
              <a:t>2.2.1 </a:t>
            </a:r>
            <a:r>
              <a:rPr lang="zh-TW" altLang="en-US" sz="2800" b="1">
                <a:solidFill>
                  <a:srgbClr val="0070C0"/>
                </a:solidFill>
                <a:effectLst>
                  <a:outerShdw blurRad="38100" dist="38100" dir="2700000" algn="tl">
                    <a:srgbClr val="000000">
                      <a:alpha val="43137"/>
                    </a:srgbClr>
                  </a:outerShdw>
                </a:effectLst>
                <a:ea typeface="新細明體"/>
              </a:rPr>
              <a:t>直接輸入文本 </a:t>
            </a:r>
            <a:endParaRPr lang="zh-HK" altLang="en-US" sz="2800" b="1" dirty="0">
              <a:solidFill>
                <a:srgbClr val="0070C0"/>
              </a:solidFill>
              <a:effectLst>
                <a:outerShdw blurRad="38100" dist="38100" dir="2700000" algn="tl">
                  <a:srgbClr val="000000">
                    <a:alpha val="43137"/>
                  </a:srgbClr>
                </a:outerShdw>
              </a:effectLst>
            </a:endParaRPr>
          </a:p>
          <a:p>
            <a:pPr>
              <a:lnSpc>
                <a:spcPct val="100000"/>
              </a:lnSpc>
              <a:buFont typeface="Arial" charset="0"/>
              <a:buChar char="•"/>
              <a:defRPr/>
            </a:pPr>
            <a:r>
              <a:rPr lang="zh-TW" altLang="en-US" sz="2000" dirty="0">
                <a:effectLst/>
              </a:rPr>
              <a:t>鍵盤和</a:t>
            </a:r>
            <a:r>
              <a:rPr lang="zh-TW" altLang="en-US" sz="2000" dirty="0">
                <a:solidFill>
                  <a:srgbClr val="FF1515"/>
                </a:solidFill>
                <a:effectLst/>
              </a:rPr>
              <a:t>觸式屏幕</a:t>
            </a:r>
            <a:r>
              <a:rPr lang="zh-TW" altLang="en-US" sz="2000" dirty="0">
                <a:effectLst/>
              </a:rPr>
              <a:t>是常用的文本輸入設備，另外也可以運用手寫板配合</a:t>
            </a:r>
            <a:r>
              <a:rPr lang="zh-TW" altLang="en-US" sz="2000" dirty="0">
                <a:solidFill>
                  <a:srgbClr val="FF1515"/>
                </a:solidFill>
                <a:effectLst/>
              </a:rPr>
              <a:t>手寫識別</a:t>
            </a:r>
            <a:r>
              <a:rPr lang="zh-TW" altLang="en-US" sz="2000" dirty="0">
                <a:effectLst/>
              </a:rPr>
              <a:t>軟件，把手寫文本轉為可編輯文本；或者以麥克風配合</a:t>
            </a:r>
            <a:r>
              <a:rPr lang="zh-TW" altLang="en-US" sz="2000" dirty="0">
                <a:solidFill>
                  <a:srgbClr val="FF1515"/>
                </a:solidFill>
                <a:effectLst/>
              </a:rPr>
              <a:t>語音識別</a:t>
            </a:r>
            <a:r>
              <a:rPr lang="zh-TW" altLang="en-US" sz="2000" dirty="0">
                <a:effectLst/>
              </a:rPr>
              <a:t>軟件，把話語轉成文本。</a:t>
            </a:r>
            <a:endParaRPr lang="en-US" altLang="zh-TW" sz="2000" dirty="0">
              <a:effectLst/>
            </a:endParaRPr>
          </a:p>
        </p:txBody>
      </p:sp>
      <p:sp>
        <p:nvSpPr>
          <p:cNvPr id="4" name="矩形 4">
            <a:hlinkClick r:id="rId5" action="ppaction://hlinksldjump"/>
          </p:cNvPr>
          <p:cNvSpPr/>
          <p:nvPr/>
        </p:nvSpPr>
        <p:spPr>
          <a:xfrm>
            <a:off x="7430254" y="101734"/>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1434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6950" y="2968625"/>
            <a:ext cx="7791450" cy="3698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文字方塊 4"/>
          <p:cNvSpPr txBox="1">
            <a:spLocks noChangeArrowheads="1"/>
          </p:cNvSpPr>
          <p:nvPr/>
        </p:nvSpPr>
        <p:spPr bwMode="auto">
          <a:xfrm>
            <a:off x="1830388" y="1716088"/>
            <a:ext cx="1949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Touch Screen</a:t>
            </a:r>
          </a:p>
        </p:txBody>
      </p:sp>
      <p:sp>
        <p:nvSpPr>
          <p:cNvPr id="6" name="矩形 5"/>
          <p:cNvSpPr>
            <a:spLocks noChangeArrowheads="1"/>
          </p:cNvSpPr>
          <p:nvPr/>
        </p:nvSpPr>
        <p:spPr bwMode="auto">
          <a:xfrm>
            <a:off x="23813" y="2143125"/>
            <a:ext cx="13827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Handwriting Recognition</a:t>
            </a:r>
          </a:p>
        </p:txBody>
      </p:sp>
      <p:sp>
        <p:nvSpPr>
          <p:cNvPr id="7" name="矩形 6"/>
          <p:cNvSpPr>
            <a:spLocks noChangeArrowheads="1"/>
          </p:cNvSpPr>
          <p:nvPr/>
        </p:nvSpPr>
        <p:spPr bwMode="auto">
          <a:xfrm>
            <a:off x="1293813" y="2901950"/>
            <a:ext cx="18843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Voice Recognition</a:t>
            </a:r>
            <a:endParaRPr lang="zh-HK" altLang="en-US" sz="1800" b="1">
              <a:solidFill>
                <a:srgbClr val="006600"/>
              </a:solidFill>
              <a:latin typeface="Calibri" pitchFamily="34" charset="0"/>
            </a:endParaRPr>
          </a:p>
        </p:txBody>
      </p:sp>
      <p:sp>
        <p:nvSpPr>
          <p:cNvPr id="9" name="文字方塊 8" descr="poButton"/>
          <p:cNvSpPr txBox="1">
            <a:spLocks noChangeArrowheads="1"/>
          </p:cNvSpPr>
          <p:nvPr/>
        </p:nvSpPr>
        <p:spPr bwMode="auto">
          <a:xfrm>
            <a:off x="2054225" y="1998663"/>
            <a:ext cx="1020763" cy="369887"/>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en-US" altLang="zh-HK" sz="1800">
              <a:latin typeface="Calibri" pitchFamily="34" charset="0"/>
            </a:endParaRPr>
          </a:p>
        </p:txBody>
      </p:sp>
      <p:sp>
        <p:nvSpPr>
          <p:cNvPr id="10" name="矩形 9" descr="poButton"/>
          <p:cNvSpPr>
            <a:spLocks noChangeArrowheads="1"/>
          </p:cNvSpPr>
          <p:nvPr/>
        </p:nvSpPr>
        <p:spPr bwMode="auto">
          <a:xfrm>
            <a:off x="1830388" y="2293938"/>
            <a:ext cx="1057275" cy="366712"/>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en-US" altLang="zh-HK" sz="1800">
              <a:latin typeface="Calibri" pitchFamily="34" charset="0"/>
            </a:endParaRPr>
          </a:p>
        </p:txBody>
      </p:sp>
      <p:sp>
        <p:nvSpPr>
          <p:cNvPr id="11" name="矩形 10" descr="poButton"/>
          <p:cNvSpPr>
            <a:spLocks noChangeArrowheads="1"/>
          </p:cNvSpPr>
          <p:nvPr/>
        </p:nvSpPr>
        <p:spPr bwMode="auto">
          <a:xfrm>
            <a:off x="1800225" y="2616200"/>
            <a:ext cx="1085850" cy="368300"/>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pic>
        <p:nvPicPr>
          <p:cNvPr id="8" name="e_to687.wav">
            <a:hlinkClick r:id="" action="ppaction://media"/>
          </p:cNvPr>
          <p:cNvPicPr>
            <a:picLocks noRot="1" noChangeAspect="1"/>
          </p:cNvPicPr>
          <p:nvPr>
            <a:wavAudioFile r:embed="rId1" name="e_touch_screen.wav"/>
          </p:nvPr>
        </p:nvPicPr>
        <p:blipFill>
          <a:blip r:embed="rId7">
            <a:extLst>
              <a:ext uri="{28A0092B-C50C-407E-A947-70E740481C1C}">
                <a14:useLocalDpi xmlns:a14="http://schemas.microsoft.com/office/drawing/2010/main" val="0"/>
              </a:ext>
            </a:extLst>
          </a:blip>
          <a:srcRect/>
          <a:stretch>
            <a:fillRect/>
          </a:stretch>
        </p:blipFill>
        <p:spPr bwMode="auto">
          <a:xfrm>
            <a:off x="9534525" y="57785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e_ha687.wav">
            <a:hlinkClick r:id="" action="ppaction://media"/>
          </p:cNvPr>
          <p:cNvPicPr>
            <a:picLocks noRot="1" noChangeAspect="1"/>
          </p:cNvPicPr>
          <p:nvPr>
            <a:wavAudioFile r:embed="rId2" name="e_handwriting_recognition.wav"/>
          </p:nvPr>
        </p:nvPicPr>
        <p:blipFill>
          <a:blip r:embed="rId8">
            <a:extLst>
              <a:ext uri="{28A0092B-C50C-407E-A947-70E740481C1C}">
                <a14:useLocalDpi xmlns:a14="http://schemas.microsoft.com/office/drawing/2010/main" val="0"/>
              </a:ext>
            </a:extLst>
          </a:blip>
          <a:srcRect/>
          <a:stretch>
            <a:fillRect/>
          </a:stretch>
        </p:blipFill>
        <p:spPr bwMode="auto">
          <a:xfrm>
            <a:off x="9534525" y="132715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e_vo687.wav">
            <a:hlinkClick r:id="" action="ppaction://media"/>
          </p:cNvPr>
          <p:cNvPicPr>
            <a:picLocks noRot="1" noChangeAspect="1"/>
          </p:cNvPicPr>
          <p:nvPr>
            <a:wavAudioFile r:embed="rId3" name="e_voice_recognition.wav"/>
          </p:nvPr>
        </p:nvPicPr>
        <p:blipFill>
          <a:blip r:embed="rId8">
            <a:extLst>
              <a:ext uri="{28A0092B-C50C-407E-A947-70E740481C1C}">
                <a14:useLocalDpi xmlns:a14="http://schemas.microsoft.com/office/drawing/2010/main" val="0"/>
              </a:ext>
            </a:extLst>
          </a:blip>
          <a:srcRect/>
          <a:stretch>
            <a:fillRect/>
          </a:stretch>
        </p:blipFill>
        <p:spPr bwMode="auto">
          <a:xfrm>
            <a:off x="9534525" y="206375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4341"/>
                                        </p:tgtEl>
                                        <p:attrNameLst>
                                          <p:attrName>style.visibility</p:attrName>
                                        </p:attrNameLst>
                                      </p:cBhvr>
                                      <p:to>
                                        <p:strVal val="visible"/>
                                      </p:to>
                                    </p:set>
                                    <p:animEffect transition="in" filter="fade">
                                      <p:cBhvr>
                                        <p:cTn id="20" dur="500"/>
                                        <p:tgtEl>
                                          <p:spTgt spid="1434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9"/>
                    </p:tgtEl>
                  </p:cond>
                </p:stCondLst>
                <p:endSync evt="end" delay="0">
                  <p:rtn val="all"/>
                </p:endSync>
                <p:childTnLst>
                  <p:par>
                    <p:cTn id="22" fill="hold" nodeType="clickPar">
                      <p:stCondLst>
                        <p:cond delay="0"/>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10"/>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childTnLst>
              </p:cTn>
              <p:nextCondLst>
                <p:cond evt="onClick" delay="0">
                  <p:tgtEl>
                    <p:spTgt spid="10"/>
                  </p:tgtEl>
                </p:cond>
              </p:nextCondLst>
            </p:seq>
            <p:seq concurrent="1" nextAc="seek">
              <p:cTn id="31" restart="whenNotActive" fill="hold" evtFilter="cancelBubble" nodeType="interactiveSeq">
                <p:stCondLst>
                  <p:cond evt="onClick" delay="0">
                    <p:tgtEl>
                      <p:spTgt spid="11"/>
                    </p:tgtEl>
                  </p:cond>
                </p:stCondLst>
                <p:endSync evt="end" delay="0">
                  <p:rtn val="all"/>
                </p:endSync>
                <p:childTnLst>
                  <p:par>
                    <p:cTn id="32" fill="hold" nodeType="clickPar">
                      <p:stCondLst>
                        <p:cond delay="0"/>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childTnLst>
              </p:cTn>
              <p:nextCondLst>
                <p:cond evt="onClick" delay="0">
                  <p:tgtEl>
                    <p:spTgt spid="11"/>
                  </p:tgtEl>
                </p:cond>
              </p:nextCondLst>
            </p:seq>
            <p:audio>
              <p:cMediaNode vol="80000">
                <p:cTn id="36" fill="hold" display="0">
                  <p:stCondLst>
                    <p:cond delay="indefinite"/>
                  </p:stCondLst>
                  <p:endCondLst>
                    <p:cond evt="onStopAudio" delay="0">
                      <p:tgtEl>
                        <p:sldTgt/>
                      </p:tgtEl>
                    </p:cond>
                  </p:endCondLst>
                </p:cTn>
                <p:tgtEl>
                  <p:spTgt spid="8"/>
                </p:tgtEl>
              </p:cMediaNode>
            </p:audio>
            <p:audio>
              <p:cMediaNode vol="80000">
                <p:cTn id="37" fill="hold" display="0">
                  <p:stCondLst>
                    <p:cond delay="indefinite"/>
                  </p:stCondLst>
                  <p:endCondLst>
                    <p:cond evt="onStopAudio" delay="0">
                      <p:tgtEl>
                        <p:sldTgt/>
                      </p:tgtEl>
                    </p:cond>
                  </p:endCondLst>
                </p:cTn>
                <p:tgtEl>
                  <p:spTgt spid="12"/>
                </p:tgtEl>
              </p:cMediaNode>
            </p:audio>
            <p:audio>
              <p:cMediaNode vol="80000">
                <p:cTn id="38" fill="hold" display="0">
                  <p:stCondLst>
                    <p:cond delay="indefinite"/>
                  </p:stCondLst>
                  <p:endCondLst>
                    <p:cond evt="onStopAudio" delay="0">
                      <p:tgtEl>
                        <p:sldTgt/>
                      </p:tgtEl>
                    </p:cond>
                  </p:endCondLst>
                </p:cTn>
                <p:tgtEl>
                  <p:spTgt spid="13"/>
                </p:tgtEl>
              </p:cMediaNode>
            </p:audio>
            <p:seq concurrent="1" nextAc="seek">
              <p:cTn id="39" restart="whenNotActive" fill="hold" evtFilter="cancelBubble" nodeType="interactiveSeq">
                <p:stCondLst>
                  <p:cond evt="onClick" delay="0">
                    <p:tgtEl>
                      <p:spTgt spid="5"/>
                    </p:tgtEl>
                  </p:cond>
                </p:stCondLst>
                <p:endSync evt="end" delay="0">
                  <p:rtn val="all"/>
                </p:endSync>
                <p:childTnLst>
                  <p:par>
                    <p:cTn id="40" fill="hold" nodeType="clickPar">
                      <p:stCondLst>
                        <p:cond delay="0"/>
                      </p:stCondLst>
                      <p:childTnLst>
                        <p:par>
                          <p:cTn id="41" fill="hold" nodeType="withGroup">
                            <p:stCondLst>
                              <p:cond delay="0"/>
                            </p:stCondLst>
                            <p:childTnLst>
                              <p:par>
                                <p:cTn id="42" presetID="1" presetClass="mediacall" presetSubtype="0" fill="hold" nodeType="clickEffect">
                                  <p:stCondLst>
                                    <p:cond delay="0"/>
                                  </p:stCondLst>
                                  <p:childTnLst>
                                    <p:cmd type="call" cmd="playFrom(0.0)">
                                      <p:cBhvr>
                                        <p:cTn id="43" dur="1642" fill="hold"/>
                                        <p:tgtEl>
                                          <p:spTgt spid="8"/>
                                        </p:tgtEl>
                                      </p:cBhvr>
                                    </p:cmd>
                                  </p:childTnLst>
                                </p:cTn>
                              </p:par>
                            </p:childTnLst>
                          </p:cTn>
                        </p:par>
                      </p:childTnLst>
                    </p:cTn>
                  </p:par>
                </p:childTnLst>
              </p:cTn>
              <p:nextCondLst>
                <p:cond evt="onClick" delay="0">
                  <p:tgtEl>
                    <p:spTgt spid="5"/>
                  </p:tgtEl>
                </p:cond>
              </p:nextCondLst>
            </p:seq>
            <p:seq concurrent="1" nextAc="seek">
              <p:cTn id="44" restart="whenNotActive" fill="hold" evtFilter="cancelBubble" nodeType="interactiveSeq">
                <p:stCondLst>
                  <p:cond evt="onClick" delay="0">
                    <p:tgtEl>
                      <p:spTgt spid="6"/>
                    </p:tgtEl>
                  </p:cond>
                </p:stCondLst>
                <p:endSync evt="end" delay="0">
                  <p:rtn val="all"/>
                </p:endSync>
                <p:childTnLst>
                  <p:par>
                    <p:cTn id="45" fill="hold" nodeType="clickPar">
                      <p:stCondLst>
                        <p:cond delay="0"/>
                      </p:stCondLst>
                      <p:childTnLst>
                        <p:par>
                          <p:cTn id="46" fill="hold" nodeType="withGroup">
                            <p:stCondLst>
                              <p:cond delay="0"/>
                            </p:stCondLst>
                            <p:childTnLst>
                              <p:par>
                                <p:cTn id="47" presetID="1" presetClass="mediacall" presetSubtype="0" fill="hold" nodeType="clickEffect">
                                  <p:stCondLst>
                                    <p:cond delay="0"/>
                                  </p:stCondLst>
                                  <p:childTnLst>
                                    <p:cmd type="call" cmd="playFrom(0.0)">
                                      <p:cBhvr>
                                        <p:cTn id="48" dur="2372" fill="hold"/>
                                        <p:tgtEl>
                                          <p:spTgt spid="12"/>
                                        </p:tgtEl>
                                      </p:cBhvr>
                                    </p:cmd>
                                  </p:childTnLst>
                                </p:cTn>
                              </p:par>
                            </p:childTnLst>
                          </p:cTn>
                        </p:par>
                      </p:childTnLst>
                    </p:cTn>
                  </p:par>
                </p:childTnLst>
              </p:cTn>
              <p:nextCondLst>
                <p:cond evt="onClick" delay="0">
                  <p:tgtEl>
                    <p:spTgt spid="6"/>
                  </p:tgtEl>
                </p:cond>
              </p:nextCondLst>
            </p:seq>
            <p:seq concurrent="1" nextAc="seek">
              <p:cTn id="49" restart="whenNotActive" fill="hold" evtFilter="cancelBubble" nodeType="interactiveSeq">
                <p:stCondLst>
                  <p:cond evt="onClick" delay="0">
                    <p:tgtEl>
                      <p:spTgt spid="7"/>
                    </p:tgtEl>
                  </p:cond>
                </p:stCondLst>
                <p:endSync evt="end" delay="0">
                  <p:rtn val="all"/>
                </p:endSync>
                <p:childTnLst>
                  <p:par>
                    <p:cTn id="50" fill="hold" nodeType="clickPar">
                      <p:stCondLst>
                        <p:cond delay="0"/>
                      </p:stCondLst>
                      <p:childTnLst>
                        <p:par>
                          <p:cTn id="51" fill="hold" nodeType="withGroup">
                            <p:stCondLst>
                              <p:cond delay="0"/>
                            </p:stCondLst>
                            <p:childTnLst>
                              <p:par>
                                <p:cTn id="52" presetID="1" presetClass="mediacall" presetSubtype="0" fill="hold" nodeType="clickEffect">
                                  <p:stCondLst>
                                    <p:cond delay="0"/>
                                  </p:stCondLst>
                                  <p:childTnLst>
                                    <p:cmd type="call" cmd="playFrom(0.0)">
                                      <p:cBhvr>
                                        <p:cTn id="53" dur="2242" fill="hold"/>
                                        <p:tgtEl>
                                          <p:spTgt spid="13"/>
                                        </p:tgtEl>
                                      </p:cBhvr>
                                    </p:cmd>
                                  </p:childTnLst>
                                </p:cTn>
                              </p:par>
                            </p:childTnLst>
                          </p:cTn>
                        </p:par>
                      </p:childTnLst>
                    </p:cTn>
                  </p:par>
                </p:childTnLst>
              </p:cTn>
              <p:nextCondLst>
                <p:cond evt="onClick" delay="0">
                  <p:tgtEl>
                    <p:spTgt spid="7"/>
                  </p:tgtEl>
                </p:cond>
              </p:nextCondLst>
            </p:seq>
          </p:childTnLst>
        </p:cTn>
      </p:par>
    </p:tnLst>
    <p:bldLst>
      <p:bldP spid="2" grpId="0"/>
      <p:bldP spid="3" grpId="0" build="p"/>
      <p:bldP spid="5"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8188" y="585788"/>
            <a:ext cx="4054475" cy="2536825"/>
          </a:xfrm>
        </p:spPr>
        <p:txBody>
          <a:bodyPr wrap="square" numCol="1" anchor="t" anchorCtr="0" compatLnSpc="1">
            <a:prstTxWarp prst="textNoShape">
              <a:avLst/>
            </a:prstTxWarp>
            <a:noAutofit/>
          </a:bodyPr>
          <a:lstStyle/>
          <a:p>
            <a:pPr marL="0" indent="0">
              <a:buFont typeface="Arial" pitchFamily="34" charset="0"/>
              <a:buNone/>
              <a:defRPr/>
            </a:pPr>
            <a:r>
              <a:rPr lang="en-US" altLang="zh-TW" sz="2800" b="1" dirty="0">
                <a:solidFill>
                  <a:srgbClr val="0070C0"/>
                </a:solidFill>
                <a:effectLst>
                  <a:outerShdw blurRad="38100" dist="38100" dir="2700000" algn="tl">
                    <a:srgbClr val="C0C0C0"/>
                  </a:outerShdw>
                </a:effectLst>
              </a:rPr>
              <a:t>2</a:t>
            </a:r>
            <a:r>
              <a:rPr lang="en-US" altLang="zh-HK" sz="2800" b="1" dirty="0">
                <a:solidFill>
                  <a:srgbClr val="0070C0"/>
                </a:solidFill>
                <a:effectLst>
                  <a:outerShdw blurRad="38100" dist="38100" dir="2700000" algn="tl">
                    <a:srgbClr val="C0C0C0"/>
                  </a:outerShdw>
                </a:effectLst>
              </a:rPr>
              <a:t>.2.2 </a:t>
            </a:r>
            <a:r>
              <a:rPr lang="zh-TW" altLang="en-US" sz="2800" b="1" dirty="0">
                <a:solidFill>
                  <a:srgbClr val="0070C0"/>
                </a:solidFill>
                <a:effectLst>
                  <a:outerShdw blurRad="38100" dist="38100" dir="2700000" algn="tl">
                    <a:srgbClr val="C0C0C0"/>
                  </a:outerShdw>
                </a:effectLst>
              </a:rPr>
              <a:t>複製印刷品的文本</a:t>
            </a:r>
            <a:endParaRPr lang="en-US" altLang="zh-HK" sz="2800" b="1" dirty="0">
              <a:solidFill>
                <a:srgbClr val="0070C0"/>
              </a:solidFill>
              <a:effectLst>
                <a:outerShdw blurRad="38100" dist="38100" dir="2700000" algn="tl">
                  <a:srgbClr val="C0C0C0"/>
                </a:outerShdw>
              </a:effectLst>
            </a:endParaRPr>
          </a:p>
          <a:p>
            <a:pPr marL="0" indent="0">
              <a:lnSpc>
                <a:spcPct val="150000"/>
              </a:lnSpc>
              <a:buSzPct val="150000"/>
              <a:defRPr/>
            </a:pPr>
            <a:r>
              <a:rPr lang="zh-TW" altLang="en-US" sz="2000" dirty="0">
                <a:effectLst/>
              </a:rPr>
              <a:t>利用掃描器把印刷品複製，並</a:t>
            </a:r>
            <a:br>
              <a:rPr lang="en-US" altLang="zh-TW" sz="2000" dirty="0">
                <a:effectLst/>
              </a:rPr>
            </a:br>
            <a:r>
              <a:rPr lang="en-US" altLang="zh-HK" sz="2000" dirty="0">
                <a:effectLst/>
              </a:rPr>
              <a:t>  </a:t>
            </a:r>
            <a:r>
              <a:rPr lang="zh-TW" altLang="en-US" sz="2000" dirty="0">
                <a:effectLst/>
              </a:rPr>
              <a:t>以圖像方式輸入電腦，然後利</a:t>
            </a:r>
            <a:br>
              <a:rPr lang="en-US" altLang="zh-TW" sz="2000" dirty="0">
                <a:effectLst/>
              </a:rPr>
            </a:br>
            <a:r>
              <a:rPr lang="en-US" altLang="zh-HK" sz="2000" dirty="0">
                <a:effectLst/>
              </a:rPr>
              <a:t>  </a:t>
            </a:r>
            <a:r>
              <a:rPr lang="zh-TW" altLang="en-US" sz="2000" dirty="0">
                <a:effectLst/>
              </a:rPr>
              <a:t>用</a:t>
            </a:r>
            <a:r>
              <a:rPr lang="zh-TW" altLang="en-US" sz="2000" dirty="0">
                <a:solidFill>
                  <a:srgbClr val="FF1515"/>
                </a:solidFill>
                <a:effectLst/>
              </a:rPr>
              <a:t>光符識別</a:t>
            </a:r>
            <a:r>
              <a:rPr lang="zh-TW" altLang="en-US" sz="2000" dirty="0">
                <a:effectLst/>
              </a:rPr>
              <a:t>軟件把圖像轉為文</a:t>
            </a:r>
            <a:br>
              <a:rPr lang="en-US" altLang="zh-TW" sz="2000" dirty="0">
                <a:effectLst/>
              </a:rPr>
            </a:br>
            <a:r>
              <a:rPr lang="en-US" altLang="zh-HK" sz="2000" dirty="0">
                <a:effectLst/>
              </a:rPr>
              <a:t>  </a:t>
            </a:r>
            <a:r>
              <a:rPr lang="zh-TW" altLang="en-US" sz="2000" dirty="0">
                <a:effectLst/>
              </a:rPr>
              <a:t>本，便可運用文本處理軟件進</a:t>
            </a:r>
            <a:br>
              <a:rPr lang="en-US" altLang="zh-TW" sz="2000" dirty="0">
                <a:effectLst/>
              </a:rPr>
            </a:br>
            <a:r>
              <a:rPr lang="en-US" altLang="zh-HK" sz="2000" dirty="0">
                <a:effectLst/>
              </a:rPr>
              <a:t>  </a:t>
            </a:r>
            <a:r>
              <a:rPr lang="zh-TW" altLang="en-US" sz="2000" dirty="0">
                <a:effectLst/>
              </a:rPr>
              <a:t>行編輯。</a:t>
            </a:r>
            <a:endParaRPr lang="en-US" altLang="zh-TW" sz="2000" dirty="0">
              <a:effectLst/>
            </a:endParaRPr>
          </a:p>
        </p:txBody>
      </p:sp>
      <p:sp>
        <p:nvSpPr>
          <p:cNvPr id="4" name="矩形 4">
            <a:hlinkClick r:id="rId3" action="ppaction://hlinksldjump"/>
          </p:cNvPr>
          <p:cNvSpPr/>
          <p:nvPr/>
        </p:nvSpPr>
        <p:spPr>
          <a:xfrm>
            <a:off x="7574339" y="-7448"/>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15368"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5975" y="1011238"/>
            <a:ext cx="3978275" cy="2503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Content Placeholder 2"/>
          <p:cNvSpPr txBox="1">
            <a:spLocks/>
          </p:cNvSpPr>
          <p:nvPr/>
        </p:nvSpPr>
        <p:spPr>
          <a:xfrm>
            <a:off x="239713" y="3643313"/>
            <a:ext cx="4386262" cy="2957512"/>
          </a:xfrm>
          <a:prstGeom prst="rect">
            <a:avLst/>
          </a:prstGeom>
        </p:spPr>
        <p:txBody>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685800" indent="-22860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buFont typeface="Arial" pitchFamily="34" charset="0"/>
              <a:buNone/>
              <a:defRPr/>
            </a:pPr>
            <a:r>
              <a:rPr kumimoji="0" lang="en-US" altLang="zh-TW" sz="2800" b="1" dirty="0">
                <a:solidFill>
                  <a:srgbClr val="0070C0"/>
                </a:solidFill>
                <a:effectLst>
                  <a:outerShdw blurRad="38100" dist="38100" dir="2700000" algn="tl">
                    <a:srgbClr val="C0C0C0"/>
                  </a:outerShdw>
                </a:effectLst>
              </a:rPr>
              <a:t>2</a:t>
            </a:r>
            <a:r>
              <a:rPr kumimoji="0" lang="en-US" altLang="zh-HK" sz="2800" b="1" dirty="0">
                <a:solidFill>
                  <a:srgbClr val="0070C0"/>
                </a:solidFill>
                <a:effectLst>
                  <a:outerShdw blurRad="38100" dist="38100" dir="2700000" algn="tl">
                    <a:srgbClr val="C0C0C0"/>
                  </a:outerShdw>
                </a:effectLst>
              </a:rPr>
              <a:t>.2.</a:t>
            </a:r>
            <a:r>
              <a:rPr kumimoji="0" lang="en-US" altLang="zh-TW" sz="2800" b="1" dirty="0">
                <a:solidFill>
                  <a:srgbClr val="0070C0"/>
                </a:solidFill>
                <a:effectLst>
                  <a:outerShdw blurRad="38100" dist="38100" dir="2700000" algn="tl">
                    <a:srgbClr val="C0C0C0"/>
                  </a:outerShdw>
                </a:effectLst>
              </a:rPr>
              <a:t>3</a:t>
            </a:r>
            <a:r>
              <a:rPr kumimoji="0" lang="en-US" altLang="zh-HK" sz="2800" b="1" dirty="0">
                <a:solidFill>
                  <a:srgbClr val="0070C0"/>
                </a:solidFill>
                <a:effectLst>
                  <a:outerShdw blurRad="38100" dist="38100" dir="2700000" algn="tl">
                    <a:srgbClr val="C0C0C0"/>
                  </a:outerShdw>
                </a:effectLst>
              </a:rPr>
              <a:t> </a:t>
            </a:r>
            <a:r>
              <a:rPr kumimoji="0" lang="zh-TW" altLang="en-US" sz="2800" b="1" dirty="0">
                <a:solidFill>
                  <a:srgbClr val="0070C0"/>
                </a:solidFill>
                <a:effectLst>
                  <a:outerShdw blurRad="38100" dist="38100" dir="2700000" algn="tl">
                    <a:srgbClr val="C0C0C0"/>
                  </a:outerShdw>
                </a:effectLst>
              </a:rPr>
              <a:t>複製已輸入的文本</a:t>
            </a:r>
            <a:endParaRPr kumimoji="0" lang="en-US" altLang="zh-HK" sz="2800" b="1" dirty="0">
              <a:solidFill>
                <a:srgbClr val="0070C0"/>
              </a:solidFill>
              <a:effectLst>
                <a:outerShdw blurRad="38100" dist="38100" dir="2700000" algn="tl">
                  <a:srgbClr val="C0C0C0"/>
                </a:outerShdw>
              </a:effectLst>
            </a:endParaRPr>
          </a:p>
          <a:p>
            <a:pPr>
              <a:lnSpc>
                <a:spcPct val="125000"/>
              </a:lnSpc>
              <a:buSzPct val="150000"/>
              <a:defRPr/>
            </a:pPr>
            <a:r>
              <a:rPr kumimoji="0" lang="zh-TW" altLang="en-US" sz="2000" dirty="0"/>
              <a:t>從已輸入的文字檔案， 或從網頁中</a:t>
            </a:r>
            <a:r>
              <a:rPr kumimoji="0" lang="zh-TW" altLang="zh-HK" sz="2000" dirty="0"/>
              <a:t> </a:t>
            </a:r>
            <a:r>
              <a:rPr kumimoji="0" lang="zh-TW" altLang="en-US" sz="2000" dirty="0"/>
              <a:t> </a:t>
            </a:r>
            <a:r>
              <a:rPr kumimoji="0" lang="zh-TW" altLang="zh-HK" sz="2000" dirty="0"/>
              <a:t> </a:t>
            </a:r>
            <a:endParaRPr kumimoji="0" lang="zh-TW" altLang="en-US" sz="2000" dirty="0"/>
          </a:p>
          <a:p>
            <a:pPr>
              <a:lnSpc>
                <a:spcPct val="125000"/>
              </a:lnSpc>
              <a:buSzPct val="150000"/>
              <a:buFont typeface="Arial" pitchFamily="34" charset="0"/>
              <a:buNone/>
              <a:defRPr/>
            </a:pPr>
            <a:r>
              <a:rPr kumimoji="0" lang="zh-TW" altLang="zh-HK" sz="2000" dirty="0"/>
              <a:t> </a:t>
            </a:r>
            <a:r>
              <a:rPr kumimoji="0" lang="en-US" altLang="zh-TW" sz="2000" dirty="0"/>
              <a:t> </a:t>
            </a:r>
            <a:r>
              <a:rPr kumimoji="0" lang="zh-TW" altLang="en-US" sz="2000" dirty="0"/>
              <a:t>擷取。我們一般可以按滑鼠左鍵選</a:t>
            </a:r>
            <a:endParaRPr kumimoji="0" lang="zh-TW" altLang="zh-HK" sz="2000" dirty="0"/>
          </a:p>
          <a:p>
            <a:pPr>
              <a:lnSpc>
                <a:spcPct val="125000"/>
              </a:lnSpc>
              <a:buSzPct val="150000"/>
              <a:buFont typeface="Arial" pitchFamily="34" charset="0"/>
              <a:buNone/>
              <a:defRPr/>
            </a:pPr>
            <a:r>
              <a:rPr kumimoji="0" lang="zh-TW" altLang="zh-HK" sz="2000" dirty="0"/>
              <a:t> </a:t>
            </a:r>
            <a:r>
              <a:rPr kumimoji="0" lang="zh-TW" altLang="en-US" sz="2000" dirty="0"/>
              <a:t> 取文本，然後按滑鼠右鍵進行剪</a:t>
            </a:r>
            <a:endParaRPr kumimoji="0" lang="zh-TW" altLang="zh-HK" sz="2000" dirty="0"/>
          </a:p>
          <a:p>
            <a:pPr>
              <a:lnSpc>
                <a:spcPct val="125000"/>
              </a:lnSpc>
              <a:buSzPct val="150000"/>
              <a:buFont typeface="Arial" pitchFamily="34" charset="0"/>
              <a:buNone/>
              <a:defRPr/>
            </a:pPr>
            <a:r>
              <a:rPr kumimoji="0" lang="zh-TW" altLang="zh-HK" sz="2000" dirty="0"/>
              <a:t>  </a:t>
            </a:r>
            <a:r>
              <a:rPr kumimoji="0" lang="zh-TW" altLang="en-US" sz="2000" dirty="0"/>
              <a:t>下、複製或貼上文本。</a:t>
            </a:r>
            <a:endParaRPr kumimoji="0" lang="en-US" altLang="zh-TW" sz="2000" dirty="0"/>
          </a:p>
        </p:txBody>
      </p:sp>
      <p:pic>
        <p:nvPicPr>
          <p:cNvPr id="11" name="Picture 11">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94625" y="3362325"/>
            <a:ext cx="11303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9"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9788" y="3919538"/>
            <a:ext cx="3978275" cy="2473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字方塊 14" descr="poButton"/>
          <p:cNvSpPr txBox="1">
            <a:spLocks noChangeArrowheads="1"/>
          </p:cNvSpPr>
          <p:nvPr/>
        </p:nvSpPr>
        <p:spPr bwMode="auto">
          <a:xfrm>
            <a:off x="4210050" y="1646238"/>
            <a:ext cx="412750" cy="369887"/>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8" name="文字方塊 7"/>
          <p:cNvSpPr txBox="1">
            <a:spLocks noChangeArrowheads="1"/>
          </p:cNvSpPr>
          <p:nvPr/>
        </p:nvSpPr>
        <p:spPr bwMode="auto">
          <a:xfrm>
            <a:off x="363538" y="1997075"/>
            <a:ext cx="38242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gn="ctr">
              <a:lnSpc>
                <a:spcPct val="100000"/>
              </a:lnSpc>
              <a:spcBef>
                <a:spcPct val="0"/>
              </a:spcBef>
              <a:buSzTx/>
              <a:buFontTx/>
              <a:buNone/>
            </a:pPr>
            <a:r>
              <a:rPr lang="en-US" altLang="zh-HK" sz="1800" b="1">
                <a:solidFill>
                  <a:srgbClr val="006600"/>
                </a:solidFill>
                <a:latin typeface="Calibri" pitchFamily="34" charset="0"/>
              </a:rPr>
              <a:t>Optical Character Recognition (OCR)</a:t>
            </a:r>
            <a:endParaRPr lang="zh-HK" altLang="en-US" sz="1800" b="1">
              <a:solidFill>
                <a:srgbClr val="006600"/>
              </a:solidFill>
              <a:latin typeface="Calibri" pitchFamily="34" charset="0"/>
            </a:endParaRPr>
          </a:p>
        </p:txBody>
      </p:sp>
      <p:sp>
        <p:nvSpPr>
          <p:cNvPr id="18" name="文字方塊 17" descr="poButton"/>
          <p:cNvSpPr txBox="1">
            <a:spLocks noChangeArrowheads="1"/>
          </p:cNvSpPr>
          <p:nvPr/>
        </p:nvSpPr>
        <p:spPr bwMode="auto">
          <a:xfrm>
            <a:off x="1214438" y="2298700"/>
            <a:ext cx="1128712" cy="368300"/>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gn="ctr">
              <a:lnSpc>
                <a:spcPct val="100000"/>
              </a:lnSpc>
              <a:spcBef>
                <a:spcPct val="0"/>
              </a:spcBef>
              <a:buSzTx/>
              <a:buFontTx/>
              <a:buNone/>
            </a:pPr>
            <a:endParaRPr lang="zh-HK" altLang="en-US" sz="1800">
              <a:latin typeface="Calibri" pitchFamily="34" charset="0"/>
            </a:endParaRPr>
          </a:p>
        </p:txBody>
      </p:sp>
      <p:pic>
        <p:nvPicPr>
          <p:cNvPr id="5" name="e_op702.wav">
            <a:hlinkClick r:id="" action="ppaction://media"/>
          </p:cNvPr>
          <p:cNvPicPr>
            <a:picLocks noRot="1" noChangeAspect="1"/>
          </p:cNvPicPr>
          <p:nvPr>
            <a:wavAudioFile r:embed="rId1" name="e_optical_character_recognition_ocr.wav"/>
          </p:nvPr>
        </p:nvPicPr>
        <p:blipFill>
          <a:blip r:embed="rId8">
            <a:extLst>
              <a:ext uri="{28A0092B-C50C-407E-A947-70E740481C1C}">
                <a14:useLocalDpi xmlns:a14="http://schemas.microsoft.com/office/drawing/2010/main" val="0"/>
              </a:ext>
            </a:extLst>
          </a:blip>
          <a:srcRect/>
          <a:stretch>
            <a:fillRect/>
          </a:stretch>
        </p:blipFill>
        <p:spPr bwMode="auto">
          <a:xfrm>
            <a:off x="9412288" y="248285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5368"/>
                                        </p:tgtEl>
                                        <p:attrNameLst>
                                          <p:attrName>style.visibility</p:attrName>
                                        </p:attrNameLst>
                                      </p:cBhvr>
                                      <p:to>
                                        <p:strVal val="visible"/>
                                      </p:to>
                                    </p:set>
                                    <p:animEffect transition="in" filter="fade">
                                      <p:cBhvr>
                                        <p:cTn id="15" dur="500"/>
                                        <p:tgtEl>
                                          <p:spTgt spid="1536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nodeType="withEffect">
                                  <p:stCondLst>
                                    <p:cond delay="0"/>
                                  </p:stCondLst>
                                  <p:childTnLst>
                                    <p:set>
                                      <p:cBhvr>
                                        <p:cTn id="27" dur="1" fill="hold">
                                          <p:stCondLst>
                                            <p:cond delay="0"/>
                                          </p:stCondLst>
                                        </p:cTn>
                                        <p:tgtEl>
                                          <p:spTgt spid="15369"/>
                                        </p:tgtEl>
                                        <p:attrNameLst>
                                          <p:attrName>style.visibility</p:attrName>
                                        </p:attrNameLst>
                                      </p:cBhvr>
                                      <p:to>
                                        <p:strVal val="visible"/>
                                      </p:to>
                                    </p:set>
                                    <p:animEffect transition="in" filter="fade">
                                      <p:cBhvr>
                                        <p:cTn id="28" dur="500"/>
                                        <p:tgtEl>
                                          <p:spTgt spid="1536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18"/>
                    </p:tgtEl>
                  </p:cond>
                </p:stCondLst>
                <p:endSync evt="end" delay="0">
                  <p:rtn val="all"/>
                </p:endSync>
                <p:childTnLst>
                  <p:par>
                    <p:cTn id="30" fill="hold" nodeType="clickPar">
                      <p:stCondLst>
                        <p:cond delay="0"/>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childTnLst>
              </p:cTn>
              <p:nextCondLst>
                <p:cond evt="onClick" delay="0">
                  <p:tgtEl>
                    <p:spTgt spid="18"/>
                  </p:tgtEl>
                </p:cond>
              </p:nextCondLst>
            </p:seq>
            <p:audio>
              <p:cMediaNode vol="80000">
                <p:cTn id="34" fill="hold" display="0">
                  <p:stCondLst>
                    <p:cond delay="indefinite"/>
                  </p:stCondLst>
                  <p:endCondLst>
                    <p:cond evt="onStopAudio" delay="0">
                      <p:tgtEl>
                        <p:sldTgt/>
                      </p:tgtEl>
                    </p:cond>
                  </p:endCondLst>
                </p:cTn>
                <p:tgtEl>
                  <p:spTgt spid="5"/>
                </p:tgtEl>
              </p:cMediaNode>
            </p:audio>
            <p:seq concurrent="1" nextAc="seek">
              <p:cTn id="35" restart="whenNotActive" fill="hold" evtFilter="cancelBubble" nodeType="interactiveSeq">
                <p:stCondLst>
                  <p:cond evt="onClick" delay="0">
                    <p:tgtEl>
                      <p:spTgt spid="8"/>
                    </p:tgtEl>
                  </p:cond>
                </p:stCondLst>
                <p:endSync evt="end" delay="0">
                  <p:rtn val="all"/>
                </p:endSync>
                <p:childTnLst>
                  <p:par>
                    <p:cTn id="36" fill="hold" nodeType="clickPar">
                      <p:stCondLst>
                        <p:cond delay="0"/>
                      </p:stCondLst>
                      <p:childTnLst>
                        <p:par>
                          <p:cTn id="37" fill="hold" nodeType="withGroup">
                            <p:stCondLst>
                              <p:cond delay="0"/>
                            </p:stCondLst>
                            <p:childTnLst>
                              <p:par>
                                <p:cTn id="38" presetID="1" presetClass="mediacall" presetSubtype="0" fill="hold" nodeType="clickEffect">
                                  <p:stCondLst>
                                    <p:cond delay="0"/>
                                  </p:stCondLst>
                                  <p:childTnLst>
                                    <p:cmd type="call" cmd="playFrom(0.0)">
                                      <p:cBhvr>
                                        <p:cTn id="39" dur="4770" fill="hold"/>
                                        <p:tgtEl>
                                          <p:spTgt spid="5"/>
                                        </p:tgtEl>
                                      </p:cBhvr>
                                    </p:cmd>
                                  </p:childTnLst>
                                </p:cTn>
                              </p:par>
                            </p:childTnLst>
                          </p:cTn>
                        </p:par>
                      </p:childTnLst>
                    </p:cTn>
                  </p:par>
                </p:childTnLst>
              </p:cTn>
              <p:nextCondLst>
                <p:cond evt="onClick" delay="0">
                  <p:tgtEl>
                    <p:spTgt spid="8"/>
                  </p:tgtEl>
                </p:cond>
              </p:nextCondLst>
            </p:seq>
          </p:childTnLst>
        </p:cTn>
      </p:par>
    </p:tnLst>
    <p:bldLst>
      <p:bldP spid="3" grpId="0" build="p"/>
      <p:bldP spid="10"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4">
            <a:hlinkClick r:id="rId4" action="ppaction://hlinksldjump"/>
          </p:cNvPr>
          <p:cNvSpPr/>
          <p:nvPr/>
        </p:nvSpPr>
        <p:spPr>
          <a:xfrm>
            <a:off x="7574339" y="0"/>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14" name="Title 1"/>
          <p:cNvSpPr>
            <a:spLocks noGrp="1"/>
          </p:cNvSpPr>
          <p:nvPr>
            <p:ph type="title"/>
          </p:nvPr>
        </p:nvSpPr>
        <p:spPr>
          <a:xfrm>
            <a:off x="785813" y="536575"/>
            <a:ext cx="5270500" cy="976313"/>
          </a:xfrm>
        </p:spPr>
        <p:txBody>
          <a:bodyPr/>
          <a:lstStyle/>
          <a:p>
            <a:pPr>
              <a:defRPr/>
            </a:pPr>
            <a:r>
              <a:rPr lang="en-US" altLang="zh-TW" b="1" dirty="0"/>
              <a:t>2.3 </a:t>
            </a:r>
            <a:r>
              <a:rPr lang="zh-TW" altLang="en-US" b="1" dirty="0"/>
              <a:t>不同的文本檔案格式</a:t>
            </a:r>
            <a:endParaRPr lang="zh-HK" altLang="en-US" dirty="0"/>
          </a:p>
        </p:txBody>
      </p:sp>
      <p:sp>
        <p:nvSpPr>
          <p:cNvPr id="10" name="矩形 9"/>
          <p:cNvSpPr>
            <a:spLocks noChangeArrowheads="1"/>
          </p:cNvSpPr>
          <p:nvPr/>
        </p:nvSpPr>
        <p:spPr bwMode="auto">
          <a:xfrm>
            <a:off x="1016000" y="1281113"/>
            <a:ext cx="747395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25000"/>
              </a:lnSpc>
              <a:spcBef>
                <a:spcPct val="0"/>
              </a:spcBef>
              <a:buSzTx/>
              <a:buFontTx/>
              <a:buNone/>
            </a:pPr>
            <a:r>
              <a:rPr kumimoji="0" lang="zh-TW" altLang="en-US" sz="2000">
                <a:latin typeface="Calibri" pitchFamily="34" charset="0"/>
              </a:rPr>
              <a:t>文本檔案有不同的格式，包括文字文件格式</a:t>
            </a:r>
            <a:r>
              <a:rPr kumimoji="0" lang="en-US" altLang="zh-TW" sz="2000">
                <a:latin typeface="Calibri" pitchFamily="34" charset="0"/>
              </a:rPr>
              <a:t>(TXT)</a:t>
            </a:r>
            <a:r>
              <a:rPr kumimoji="0" lang="zh-TW" altLang="en-US" sz="2000">
                <a:latin typeface="Calibri" pitchFamily="34" charset="0"/>
              </a:rPr>
              <a:t>、</a:t>
            </a:r>
            <a:r>
              <a:rPr kumimoji="0" lang="en-US" altLang="zh-TW" sz="2000">
                <a:latin typeface="Calibri" pitchFamily="34" charset="0"/>
              </a:rPr>
              <a:t>Word</a:t>
            </a:r>
            <a:r>
              <a:rPr kumimoji="0" lang="zh-TW" altLang="en-US" sz="2000">
                <a:latin typeface="Calibri" pitchFamily="34" charset="0"/>
              </a:rPr>
              <a:t>文件格式</a:t>
            </a:r>
            <a:r>
              <a:rPr kumimoji="0" lang="en-US" altLang="zh-TW" sz="2000">
                <a:latin typeface="Calibri" pitchFamily="34" charset="0"/>
              </a:rPr>
              <a:t>(DOCX/DOC)</a:t>
            </a:r>
            <a:r>
              <a:rPr kumimoji="0" lang="zh-TW" altLang="en-US" sz="2000">
                <a:latin typeface="Calibri" pitchFamily="34" charset="0"/>
              </a:rPr>
              <a:t>、</a:t>
            </a:r>
            <a:r>
              <a:rPr kumimoji="0" lang="zh-TW" altLang="en-US" sz="2000">
                <a:solidFill>
                  <a:srgbClr val="FF0000"/>
                </a:solidFill>
                <a:latin typeface="Calibri" pitchFamily="34" charset="0"/>
              </a:rPr>
              <a:t>可攜式文件格式</a:t>
            </a:r>
            <a:r>
              <a:rPr kumimoji="0" lang="en-US" altLang="zh-TW" sz="2000">
                <a:latin typeface="Calibri" pitchFamily="34" charset="0"/>
              </a:rPr>
              <a:t>(PDF)</a:t>
            </a:r>
            <a:r>
              <a:rPr kumimoji="0" lang="zh-TW" altLang="en-US" sz="2000">
                <a:latin typeface="Calibri" pitchFamily="34" charset="0"/>
              </a:rPr>
              <a:t>和</a:t>
            </a:r>
            <a:r>
              <a:rPr kumimoji="0" lang="zh-TW" altLang="en-US" sz="2000">
                <a:solidFill>
                  <a:srgbClr val="FF0000"/>
                </a:solidFill>
                <a:latin typeface="Calibri" pitchFamily="34" charset="0"/>
              </a:rPr>
              <a:t>超文本標示語言</a:t>
            </a:r>
            <a:r>
              <a:rPr kumimoji="0" lang="en-US" altLang="zh-TW" sz="2000">
                <a:latin typeface="Calibri" pitchFamily="34" charset="0"/>
              </a:rPr>
              <a:t>(HTML) </a:t>
            </a:r>
            <a:r>
              <a:rPr kumimoji="0" lang="zh-TW" altLang="en-US" sz="2000">
                <a:latin typeface="Calibri" pitchFamily="34" charset="0"/>
              </a:rPr>
              <a:t>等。</a:t>
            </a:r>
            <a:endParaRPr kumimoji="0" lang="en-US" altLang="zh-TW" sz="2000">
              <a:latin typeface="Calibri" pitchFamily="34" charset="0"/>
            </a:endParaRPr>
          </a:p>
        </p:txBody>
      </p:sp>
      <p:graphicFrame>
        <p:nvGraphicFramePr>
          <p:cNvPr id="11" name="表格 10"/>
          <p:cNvGraphicFramePr>
            <a:graphicFrameLocks noGrp="1"/>
          </p:cNvGraphicFramePr>
          <p:nvPr/>
        </p:nvGraphicFramePr>
        <p:xfrm>
          <a:off x="617538" y="2714625"/>
          <a:ext cx="8164511" cy="3863976"/>
        </p:xfrm>
        <a:graphic>
          <a:graphicData uri="http://schemas.openxmlformats.org/drawingml/2006/table">
            <a:tbl>
              <a:tblPr firstRow="1" bandRow="1">
                <a:tableStyleId>{5C22544A-7EE6-4342-B048-85BDC9FD1C3A}</a:tableStyleId>
              </a:tblPr>
              <a:tblGrid>
                <a:gridCol w="646486">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2111188">
                  <a:extLst>
                    <a:ext uri="{9D8B030D-6E8A-4147-A177-3AD203B41FA5}">
                      <a16:colId xmlns:a16="http://schemas.microsoft.com/office/drawing/2014/main" val="20002"/>
                    </a:ext>
                  </a:extLst>
                </a:gridCol>
                <a:gridCol w="1896035">
                  <a:extLst>
                    <a:ext uri="{9D8B030D-6E8A-4147-A177-3AD203B41FA5}">
                      <a16:colId xmlns:a16="http://schemas.microsoft.com/office/drawing/2014/main" val="20003"/>
                    </a:ext>
                  </a:extLst>
                </a:gridCol>
                <a:gridCol w="2367802">
                  <a:extLst>
                    <a:ext uri="{9D8B030D-6E8A-4147-A177-3AD203B41FA5}">
                      <a16:colId xmlns:a16="http://schemas.microsoft.com/office/drawing/2014/main" val="20004"/>
                    </a:ext>
                  </a:extLst>
                </a:gridCol>
              </a:tblGrid>
              <a:tr h="663200">
                <a:tc>
                  <a:txBody>
                    <a:bodyPr/>
                    <a:lstStyle/>
                    <a:p>
                      <a:endParaRPr lang="zh-HK" altLang="en-US" sz="1800" dirty="0"/>
                    </a:p>
                  </a:txBody>
                  <a:tcPr marL="91437" marR="91437" marT="45725" marB="45725"/>
                </a:tc>
                <a:tc>
                  <a:txBody>
                    <a:bodyPr/>
                    <a:lstStyle/>
                    <a:p>
                      <a:pPr algn="ctr"/>
                      <a:r>
                        <a:rPr lang="zh-TW" altLang="en-US" sz="1600" dirty="0">
                          <a:latin typeface="微軟正黑體" panose="020B0604030504040204" pitchFamily="34" charset="-120"/>
                          <a:ea typeface="微軟正黑體" panose="020B0604030504040204" pitchFamily="34" charset="-120"/>
                        </a:rPr>
                        <a:t>文字文件格式</a:t>
                      </a:r>
                      <a:r>
                        <a:rPr lang="en-US" altLang="zh-TW" sz="1600" dirty="0">
                          <a:latin typeface="微軟正黑體" panose="020B0604030504040204" pitchFamily="34" charset="-120"/>
                          <a:ea typeface="微軟正黑體" panose="020B0604030504040204" pitchFamily="34" charset="-120"/>
                        </a:rPr>
                        <a:t>(TXT)</a:t>
                      </a:r>
                      <a:endParaRPr lang="zh-HK" altLang="en-US" sz="1600" dirty="0">
                        <a:latin typeface="微軟正黑體" panose="020B0604030504040204" pitchFamily="34" charset="-120"/>
                        <a:ea typeface="微軟正黑體" panose="020B0604030504040204" pitchFamily="34" charset="-120"/>
                      </a:endParaRPr>
                    </a:p>
                  </a:txBody>
                  <a:tcPr marL="91437" marR="91437" marT="45725" marB="45725"/>
                </a:tc>
                <a:tc>
                  <a:txBody>
                    <a:bodyPr/>
                    <a:lstStyle/>
                    <a:p>
                      <a:pPr algn="ctr"/>
                      <a:r>
                        <a:rPr lang="en-US" altLang="zh-TW" sz="1600" dirty="0">
                          <a:latin typeface="微軟正黑體" panose="020B0604030504040204" pitchFamily="34" charset="-120"/>
                          <a:ea typeface="微軟正黑體" panose="020B0604030504040204" pitchFamily="34" charset="-120"/>
                        </a:rPr>
                        <a:t>Word</a:t>
                      </a:r>
                      <a:r>
                        <a:rPr lang="zh-TW" altLang="en-US" sz="1600" dirty="0">
                          <a:latin typeface="微軟正黑體" panose="020B0604030504040204" pitchFamily="34" charset="-120"/>
                          <a:ea typeface="微軟正黑體" panose="020B0604030504040204" pitchFamily="34" charset="-120"/>
                        </a:rPr>
                        <a:t>文件格式</a:t>
                      </a:r>
                      <a:r>
                        <a:rPr lang="en-US" altLang="zh-TW" sz="1600" dirty="0">
                          <a:latin typeface="微軟正黑體" panose="020B0604030504040204" pitchFamily="34" charset="-120"/>
                          <a:ea typeface="微軟正黑體" panose="020B0604030504040204" pitchFamily="34" charset="-120"/>
                        </a:rPr>
                        <a:t>(DOCX/DOC)</a:t>
                      </a:r>
                      <a:endParaRPr lang="zh-HK" altLang="en-US" sz="1600" dirty="0">
                        <a:latin typeface="微軟正黑體" panose="020B0604030504040204" pitchFamily="34" charset="-120"/>
                        <a:ea typeface="微軟正黑體" panose="020B0604030504040204" pitchFamily="34" charset="-120"/>
                      </a:endParaRPr>
                    </a:p>
                  </a:txBody>
                  <a:tcPr marL="91437" marR="91437" marT="45725" marB="45725"/>
                </a:tc>
                <a:tc>
                  <a:txBody>
                    <a:bodyPr/>
                    <a:lstStyle/>
                    <a:p>
                      <a:pPr algn="ctr"/>
                      <a:r>
                        <a:rPr lang="zh-TW" altLang="en-US" sz="1600" dirty="0">
                          <a:latin typeface="微軟正黑體" panose="020B0604030504040204" pitchFamily="34" charset="-120"/>
                          <a:ea typeface="微軟正黑體" panose="020B0604030504040204" pitchFamily="34" charset="-120"/>
                        </a:rPr>
                        <a:t>可攜式文件格式</a:t>
                      </a:r>
                      <a:endParaRPr lang="en-US" altLang="zh-TW" sz="1600" dirty="0">
                        <a:latin typeface="微軟正黑體" panose="020B0604030504040204" pitchFamily="34" charset="-120"/>
                        <a:ea typeface="微軟正黑體" panose="020B0604030504040204" pitchFamily="34" charset="-120"/>
                      </a:endParaRPr>
                    </a:p>
                    <a:p>
                      <a:pPr algn="ctr"/>
                      <a:r>
                        <a:rPr lang="en-US" altLang="zh-TW" sz="1600" dirty="0">
                          <a:latin typeface="微軟正黑體" panose="020B0604030504040204" pitchFamily="34" charset="-120"/>
                          <a:ea typeface="微軟正黑體" panose="020B0604030504040204" pitchFamily="34" charset="-120"/>
                        </a:rPr>
                        <a:t>(PDF)</a:t>
                      </a:r>
                      <a:endParaRPr lang="zh-HK" altLang="en-US" sz="1600" dirty="0">
                        <a:latin typeface="微軟正黑體" panose="020B0604030504040204" pitchFamily="34" charset="-120"/>
                        <a:ea typeface="微軟正黑體" panose="020B0604030504040204" pitchFamily="34" charset="-120"/>
                      </a:endParaRPr>
                    </a:p>
                  </a:txBody>
                  <a:tcPr marL="91437" marR="91437" marT="45725" marB="45725"/>
                </a:tc>
                <a:tc>
                  <a:txBody>
                    <a:bodyPr/>
                    <a:lstStyle/>
                    <a:p>
                      <a:pPr algn="ctr"/>
                      <a:r>
                        <a:rPr lang="zh-TW" altLang="en-US" sz="1600" dirty="0">
                          <a:latin typeface="微軟正黑體" panose="020B0604030504040204" pitchFamily="34" charset="-120"/>
                          <a:ea typeface="微軟正黑體" panose="020B0604030504040204" pitchFamily="34" charset="-120"/>
                        </a:rPr>
                        <a:t>超文本標示語言</a:t>
                      </a:r>
                      <a:br>
                        <a:rPr lang="en-US" altLang="zh-TW" sz="1600" dirty="0">
                          <a:latin typeface="微軟正黑體" panose="020B0604030504040204" pitchFamily="34" charset="-120"/>
                          <a:ea typeface="微軟正黑體" panose="020B0604030504040204" pitchFamily="34" charset="-120"/>
                        </a:rPr>
                      </a:br>
                      <a:r>
                        <a:rPr lang="en-US" altLang="zh-TW" sz="1600" dirty="0">
                          <a:latin typeface="微軟正黑體" panose="020B0604030504040204" pitchFamily="34" charset="-120"/>
                          <a:ea typeface="微軟正黑體" panose="020B0604030504040204" pitchFamily="34" charset="-120"/>
                        </a:rPr>
                        <a:t>(HTML)</a:t>
                      </a:r>
                      <a:endParaRPr lang="zh-HK" altLang="en-US" sz="1600" dirty="0">
                        <a:latin typeface="微軟正黑體" panose="020B0604030504040204" pitchFamily="34" charset="-120"/>
                        <a:ea typeface="微軟正黑體" panose="020B0604030504040204" pitchFamily="34" charset="-120"/>
                      </a:endParaRPr>
                    </a:p>
                  </a:txBody>
                  <a:tcPr marL="91437" marR="91437" marT="45725" marB="45725"/>
                </a:tc>
                <a:extLst>
                  <a:ext uri="{0D108BD9-81ED-4DB2-BD59-A6C34878D82A}">
                    <a16:rowId xmlns:a16="http://schemas.microsoft.com/office/drawing/2014/main" val="10000"/>
                  </a:ext>
                </a:extLst>
              </a:tr>
              <a:tr h="1737564">
                <a:tc>
                  <a:txBody>
                    <a:bodyPr/>
                    <a:lstStyle/>
                    <a:p>
                      <a:pPr algn="ctr"/>
                      <a:r>
                        <a:rPr lang="zh-TW" altLang="en-US" sz="1800" b="1" dirty="0">
                          <a:latin typeface="微軟正黑體" panose="020B0604030504040204" pitchFamily="34" charset="-120"/>
                          <a:ea typeface="微軟正黑體" panose="020B0604030504040204" pitchFamily="34" charset="-120"/>
                        </a:rPr>
                        <a:t>特點</a:t>
                      </a:r>
                      <a:endParaRPr lang="zh-HK" altLang="en-US" sz="1800" b="1" dirty="0">
                        <a:latin typeface="微軟正黑體" panose="020B0604030504040204" pitchFamily="34" charset="-120"/>
                        <a:ea typeface="微軟正黑體" panose="020B0604030504040204" pitchFamily="34" charset="-120"/>
                      </a:endParaRPr>
                    </a:p>
                  </a:txBody>
                  <a:tcPr marL="91437" marR="91437" marT="45725" marB="45725"/>
                </a:tc>
                <a:tc>
                  <a:txBody>
                    <a:bodyPr/>
                    <a:lstStyle/>
                    <a:p>
                      <a:r>
                        <a:rPr lang="zh-TW" altLang="en-US" sz="1800" dirty="0"/>
                        <a:t>只記錄文本。</a:t>
                      </a:r>
                      <a:endParaRPr lang="zh-HK" altLang="en-US" sz="1800" dirty="0"/>
                    </a:p>
                  </a:txBody>
                  <a:tcPr marL="91437" marR="91437" marT="45725" marB="45725"/>
                </a:tc>
                <a:tc>
                  <a:txBody>
                    <a:bodyPr/>
                    <a:lstStyle/>
                    <a:p>
                      <a:r>
                        <a:rPr lang="zh-TW" altLang="en-US" sz="1800" dirty="0"/>
                        <a:t>含多種格式化編碼，例如字型大小、粗體、斜體和底線等。含特別效果，如圖形、表格等。</a:t>
                      </a:r>
                      <a:endParaRPr lang="zh-HK" altLang="en-US" sz="1800" dirty="0"/>
                    </a:p>
                  </a:txBody>
                  <a:tcPr marL="91437" marR="91437" marT="45725" marB="45725"/>
                </a:tc>
                <a:tc>
                  <a:txBody>
                    <a:bodyPr/>
                    <a:lstStyle/>
                    <a:p>
                      <a:r>
                        <a:rPr lang="zh-TW" altLang="en-US" sz="1800" dirty="0"/>
                        <a:t>能保留原檔案版面設計及內容。</a:t>
                      </a:r>
                    </a:p>
                    <a:p>
                      <a:r>
                        <a:rPr lang="zh-TW" altLang="en-US" sz="1800" dirty="0"/>
                        <a:t>能設置密碼，保安性較高。</a:t>
                      </a:r>
                    </a:p>
                  </a:txBody>
                  <a:tcPr marL="91437" marR="91437" marT="45725" marB="45725"/>
                </a:tc>
                <a:tc>
                  <a:txBody>
                    <a:bodyPr/>
                    <a:lstStyle/>
                    <a:p>
                      <a:r>
                        <a:rPr lang="zh-TW" altLang="en-US" sz="1800" dirty="0"/>
                        <a:t>可用任何文書處理器來輸入及編輯。</a:t>
                      </a:r>
                    </a:p>
                    <a:p>
                      <a:r>
                        <a:rPr lang="zh-TW" altLang="en-US" sz="1800" dirty="0"/>
                        <a:t>支援不同的文本格式，更可加插多媒體檔案。</a:t>
                      </a:r>
                      <a:endParaRPr lang="zh-HK" altLang="en-US" sz="1800" dirty="0"/>
                    </a:p>
                  </a:txBody>
                  <a:tcPr marL="91437" marR="91437" marT="45725" marB="45725"/>
                </a:tc>
                <a:extLst>
                  <a:ext uri="{0D108BD9-81ED-4DB2-BD59-A6C34878D82A}">
                    <a16:rowId xmlns:a16="http://schemas.microsoft.com/office/drawing/2014/main" val="10001"/>
                  </a:ext>
                </a:extLst>
              </a:tr>
              <a:tr h="1463212">
                <a:tc>
                  <a:txBody>
                    <a:bodyPr/>
                    <a:lstStyle/>
                    <a:p>
                      <a:pPr algn="ctr"/>
                      <a:r>
                        <a:rPr lang="zh-TW" altLang="en-US" sz="1800" b="1" dirty="0">
                          <a:latin typeface="微軟正黑體" panose="020B0604030504040204" pitchFamily="34" charset="-120"/>
                          <a:ea typeface="微軟正黑體" panose="020B0604030504040204" pitchFamily="34" charset="-120"/>
                        </a:rPr>
                        <a:t>缺點</a:t>
                      </a:r>
                      <a:endParaRPr lang="zh-HK" altLang="en-US" sz="1800" b="1" dirty="0">
                        <a:latin typeface="微軟正黑體" panose="020B0604030504040204" pitchFamily="34" charset="-120"/>
                        <a:ea typeface="微軟正黑體" panose="020B0604030504040204" pitchFamily="34" charset="-120"/>
                      </a:endParaRPr>
                    </a:p>
                  </a:txBody>
                  <a:tcPr marL="91437" marR="91437" marT="45725" marB="45725"/>
                </a:tc>
                <a:tc>
                  <a:txBody>
                    <a:bodyPr/>
                    <a:lstStyle/>
                    <a:p>
                      <a:r>
                        <a:rPr lang="zh-TW" altLang="en-US" sz="1800" dirty="0"/>
                        <a:t>沒有格式化編碼。</a:t>
                      </a:r>
                      <a:endParaRPr lang="zh-HK" altLang="en-US" sz="1800" dirty="0"/>
                    </a:p>
                  </a:txBody>
                  <a:tcPr marL="91437" marR="91437" marT="45725" marB="45725"/>
                </a:tc>
                <a:tc>
                  <a:txBody>
                    <a:bodyPr/>
                    <a:lstStyle/>
                    <a:p>
                      <a:r>
                        <a:rPr lang="zh-HK" altLang="en-US" sz="1800" dirty="0"/>
                        <a:t>不完全支援其他平台。</a:t>
                      </a:r>
                    </a:p>
                  </a:txBody>
                  <a:tcPr marL="91437" marR="91437" marT="45725" marB="45725"/>
                </a:tc>
                <a:tc>
                  <a:txBody>
                    <a:bodyPr/>
                    <a:lstStyle/>
                    <a:p>
                      <a:r>
                        <a:rPr lang="zh-TW" altLang="en-US" sz="1800" dirty="0"/>
                        <a:t>需要購買</a:t>
                      </a:r>
                      <a:r>
                        <a:rPr lang="en-US" altLang="zh-TW" sz="1600" dirty="0"/>
                        <a:t>Adobe Acrobat</a:t>
                      </a:r>
                      <a:r>
                        <a:rPr lang="zh-TW" altLang="en-US" sz="1800" dirty="0"/>
                        <a:t>才能進行編輯。</a:t>
                      </a:r>
                    </a:p>
                  </a:txBody>
                  <a:tcPr marL="91437" marR="91437" marT="45725" marB="45725"/>
                </a:tc>
                <a:tc>
                  <a:txBody>
                    <a:bodyPr/>
                    <a:lstStyle/>
                    <a:p>
                      <a:r>
                        <a:rPr lang="zh-TW" altLang="en-US" sz="1800" dirty="0"/>
                        <a:t>瀏覽器的設定可影響版面的顯示方式。</a:t>
                      </a:r>
                    </a:p>
                    <a:p>
                      <a:r>
                        <a:rPr lang="zh-TW" altLang="en-US" sz="1800" dirty="0"/>
                        <a:t>較難控製列印的版面設定。</a:t>
                      </a:r>
                      <a:endParaRPr lang="zh-HK" altLang="en-US" sz="1800" dirty="0"/>
                    </a:p>
                  </a:txBody>
                  <a:tcPr marL="91437" marR="91437" marT="45725" marB="45725"/>
                </a:tc>
                <a:extLst>
                  <a:ext uri="{0D108BD9-81ED-4DB2-BD59-A6C34878D82A}">
                    <a16:rowId xmlns:a16="http://schemas.microsoft.com/office/drawing/2014/main" val="10002"/>
                  </a:ext>
                </a:extLst>
              </a:tr>
            </a:tbl>
          </a:graphicData>
        </a:graphic>
      </p:graphicFrame>
      <p:sp>
        <p:nvSpPr>
          <p:cNvPr id="12" name="文字方塊 11"/>
          <p:cNvSpPr txBox="1">
            <a:spLocks noChangeArrowheads="1"/>
          </p:cNvSpPr>
          <p:nvPr/>
        </p:nvSpPr>
        <p:spPr bwMode="auto">
          <a:xfrm>
            <a:off x="1738313" y="2147888"/>
            <a:ext cx="33369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b="1">
                <a:solidFill>
                  <a:srgbClr val="006600"/>
                </a:solidFill>
                <a:latin typeface="Calibri" pitchFamily="34" charset="0"/>
              </a:rPr>
              <a:t>Portable Document Format (PDF)</a:t>
            </a:r>
            <a:endParaRPr lang="zh-HK" altLang="en-US" sz="1800" b="1">
              <a:solidFill>
                <a:srgbClr val="006600"/>
              </a:solidFill>
              <a:latin typeface="Calibri" pitchFamily="34" charset="0"/>
            </a:endParaRPr>
          </a:p>
        </p:txBody>
      </p:sp>
      <p:sp>
        <p:nvSpPr>
          <p:cNvPr id="18" name="文字方塊 17" descr="poButton"/>
          <p:cNvSpPr txBox="1">
            <a:spLocks noChangeArrowheads="1"/>
          </p:cNvSpPr>
          <p:nvPr/>
        </p:nvSpPr>
        <p:spPr bwMode="auto">
          <a:xfrm>
            <a:off x="2600325" y="1711325"/>
            <a:ext cx="2038350" cy="368300"/>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3" name="文字方塊 12"/>
          <p:cNvSpPr txBox="1">
            <a:spLocks noChangeArrowheads="1"/>
          </p:cNvSpPr>
          <p:nvPr/>
        </p:nvSpPr>
        <p:spPr bwMode="auto">
          <a:xfrm>
            <a:off x="5156200" y="2139950"/>
            <a:ext cx="28813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Hypertext Markup Language</a:t>
            </a:r>
            <a:endParaRPr lang="zh-HK" altLang="en-US" sz="1800" b="1">
              <a:solidFill>
                <a:srgbClr val="006600"/>
              </a:solidFill>
              <a:latin typeface="Calibri" pitchFamily="34" charset="0"/>
            </a:endParaRPr>
          </a:p>
        </p:txBody>
      </p:sp>
      <p:sp>
        <p:nvSpPr>
          <p:cNvPr id="20" name="文字方塊 19" descr="poButton"/>
          <p:cNvSpPr txBox="1">
            <a:spLocks noChangeArrowheads="1"/>
          </p:cNvSpPr>
          <p:nvPr/>
        </p:nvSpPr>
        <p:spPr bwMode="auto">
          <a:xfrm>
            <a:off x="5170488" y="1714500"/>
            <a:ext cx="2054225" cy="369888"/>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6419" name="Rectangle 36"/>
          <p:cNvSpPr>
            <a:spLocks noChangeArrowheads="1"/>
          </p:cNvSpPr>
          <p:nvPr/>
        </p:nvSpPr>
        <p:spPr bwMode="auto">
          <a:xfrm>
            <a:off x="630238" y="6553200"/>
            <a:ext cx="5905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kumimoji="0" lang="zh-TW" altLang="en-US" sz="1400" b="1">
                <a:solidFill>
                  <a:srgbClr val="000000"/>
                </a:solidFill>
                <a:latin typeface="Calibri" pitchFamily="34" charset="0"/>
              </a:rPr>
              <a:t>表</a:t>
            </a:r>
            <a:r>
              <a:rPr kumimoji="0" lang="en-US" altLang="zh-TW" sz="1400" b="1">
                <a:solidFill>
                  <a:srgbClr val="000000"/>
                </a:solidFill>
                <a:latin typeface="Calibri" pitchFamily="34" charset="0"/>
              </a:rPr>
              <a:t>2.2</a:t>
            </a:r>
          </a:p>
        </p:txBody>
      </p:sp>
      <p:pic>
        <p:nvPicPr>
          <p:cNvPr id="2" name="e_po734.wav">
            <a:hlinkClick r:id="" action="ppaction://media"/>
          </p:cNvPr>
          <p:cNvPicPr>
            <a:picLocks noRot="1" noChangeAspect="1"/>
          </p:cNvPicPr>
          <p:nvPr>
            <a:wavAudioFile r:embed="rId1" name="e_portable_document_format_pdf.wav"/>
          </p:nvPr>
        </p:nvPicPr>
        <p:blipFill>
          <a:blip r:embed="rId5">
            <a:extLst>
              <a:ext uri="{28A0092B-C50C-407E-A947-70E740481C1C}">
                <a14:useLocalDpi xmlns:a14="http://schemas.microsoft.com/office/drawing/2010/main" val="0"/>
              </a:ext>
            </a:extLst>
          </a:blip>
          <a:srcRect/>
          <a:stretch>
            <a:fillRect/>
          </a:stretch>
        </p:blipFill>
        <p:spPr bwMode="auto">
          <a:xfrm>
            <a:off x="9429750" y="202723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e_ht734.wav">
            <a:hlinkClick r:id="" action="ppaction://media"/>
          </p:cNvPr>
          <p:cNvPicPr>
            <a:picLocks noRot="1" noChangeAspect="1"/>
          </p:cNvPicPr>
          <p:nvPr>
            <a:wavAudioFile r:embed="rId2" name="e_html.wav"/>
          </p:nvPr>
        </p:nvPicPr>
        <p:blipFill>
          <a:blip r:embed="rId6">
            <a:extLst>
              <a:ext uri="{28A0092B-C50C-407E-A947-70E740481C1C}">
                <a14:useLocalDpi xmlns:a14="http://schemas.microsoft.com/office/drawing/2010/main" val="0"/>
              </a:ext>
            </a:extLst>
          </a:blip>
          <a:srcRect/>
          <a:stretch>
            <a:fillRect/>
          </a:stretch>
        </p:blipFill>
        <p:spPr bwMode="auto">
          <a:xfrm>
            <a:off x="9429750" y="29749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18"/>
                    </p:tgtEl>
                  </p:cond>
                </p:stCondLst>
                <p:endSync evt="end" delay="0">
                  <p:rtn val="all"/>
                </p:endSync>
                <p:childTnLst>
                  <p:par>
                    <p:cTn id="19" fill="hold" nodeType="clickPar">
                      <p:stCondLst>
                        <p:cond delay="0"/>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childTnLst>
              </p:cTn>
              <p:nextCondLst>
                <p:cond evt="onClick" delay="0">
                  <p:tgtEl>
                    <p:spTgt spid="18"/>
                  </p:tgtEl>
                </p:cond>
              </p:nextCondLst>
            </p:seq>
            <p:seq concurrent="1" nextAc="seek">
              <p:cTn id="23" restart="whenNotActive" fill="hold" evtFilter="cancelBubble" nodeType="interactiveSeq">
                <p:stCondLst>
                  <p:cond evt="onClick" delay="0">
                    <p:tgtEl>
                      <p:spTgt spid="20"/>
                    </p:tgtEl>
                  </p:cond>
                </p:stCondLst>
                <p:endSync evt="end" delay="0">
                  <p:rtn val="all"/>
                </p:endSync>
                <p:childTnLst>
                  <p:par>
                    <p:cTn id="24" fill="hold" nodeType="clickPar">
                      <p:stCondLst>
                        <p:cond delay="0"/>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nextCondLst>
                <p:cond evt="onClick" delay="0">
                  <p:tgtEl>
                    <p:spTgt spid="20"/>
                  </p:tgtEl>
                </p:cond>
              </p:nextCondLst>
            </p:seq>
            <p:audio>
              <p:cMediaNode vol="80000">
                <p:cTn id="28" fill="hold" display="0">
                  <p:stCondLst>
                    <p:cond delay="indefinite"/>
                  </p:stCondLst>
                  <p:endCondLst>
                    <p:cond evt="onStopAudio" delay="0">
                      <p:tgtEl>
                        <p:sldTgt/>
                      </p:tgtEl>
                    </p:cond>
                  </p:endCondLst>
                </p:cTn>
                <p:tgtEl>
                  <p:spTgt spid="2"/>
                </p:tgtEl>
              </p:cMediaNode>
            </p:audio>
            <p:audio>
              <p:cMediaNode vol="80000">
                <p:cTn id="29" fill="hold" display="0">
                  <p:stCondLst>
                    <p:cond delay="indefinite"/>
                  </p:stCondLst>
                  <p:endCondLst>
                    <p:cond evt="onStopAudio" delay="0">
                      <p:tgtEl>
                        <p:sldTgt/>
                      </p:tgtEl>
                    </p:cond>
                  </p:endCondLst>
                </p:cTn>
                <p:tgtEl>
                  <p:spTgt spid="3"/>
                </p:tgtEl>
              </p:cMediaNode>
            </p:audio>
            <p:seq concurrent="1" nextAc="seek">
              <p:cTn id="30" restart="whenNotActive" fill="hold" evtFilter="cancelBubble" nodeType="interactiveSeq">
                <p:stCondLst>
                  <p:cond evt="onClick" delay="0">
                    <p:tgtEl>
                      <p:spTgt spid="12"/>
                    </p:tgtEl>
                  </p:cond>
                </p:stCondLst>
                <p:endSync evt="end" delay="0">
                  <p:rtn val="all"/>
                </p:endSync>
                <p:childTnLst>
                  <p:par>
                    <p:cTn id="31" fill="hold" nodeType="clickPar">
                      <p:stCondLst>
                        <p:cond delay="0"/>
                      </p:stCondLst>
                      <p:childTnLst>
                        <p:par>
                          <p:cTn id="32" fill="hold" nodeType="withGroup">
                            <p:stCondLst>
                              <p:cond delay="0"/>
                            </p:stCondLst>
                            <p:childTnLst>
                              <p:par>
                                <p:cTn id="33" presetID="1" presetClass="mediacall" presetSubtype="0" fill="hold" nodeType="clickEffect">
                                  <p:stCondLst>
                                    <p:cond delay="0"/>
                                  </p:stCondLst>
                                  <p:childTnLst>
                                    <p:cmd type="call" cmd="playFrom(0.0)">
                                      <p:cBhvr>
                                        <p:cTn id="34" dur="4405" fill="hold"/>
                                        <p:tgtEl>
                                          <p:spTgt spid="2"/>
                                        </p:tgtEl>
                                      </p:cBhvr>
                                    </p:cmd>
                                  </p:childTnLst>
                                </p:cTn>
                              </p:par>
                            </p:childTnLst>
                          </p:cTn>
                        </p:par>
                      </p:childTnLst>
                    </p:cTn>
                  </p:par>
                </p:childTnLst>
              </p:cTn>
              <p:nextCondLst>
                <p:cond evt="onClick" delay="0">
                  <p:tgtEl>
                    <p:spTgt spid="12"/>
                  </p:tgtEl>
                </p:cond>
              </p:nextCondLst>
            </p:seq>
            <p:seq concurrent="1" nextAc="seek">
              <p:cTn id="35" restart="whenNotActive" fill="hold" evtFilter="cancelBubble" nodeType="interactiveSeq">
                <p:stCondLst>
                  <p:cond evt="onClick" delay="0">
                    <p:tgtEl>
                      <p:spTgt spid="13"/>
                    </p:tgtEl>
                  </p:cond>
                </p:stCondLst>
                <p:endSync evt="end" delay="0">
                  <p:rtn val="all"/>
                </p:endSync>
                <p:childTnLst>
                  <p:par>
                    <p:cTn id="36" fill="hold" nodeType="clickPar">
                      <p:stCondLst>
                        <p:cond delay="0"/>
                      </p:stCondLst>
                      <p:childTnLst>
                        <p:par>
                          <p:cTn id="37" fill="hold" nodeType="withGroup">
                            <p:stCondLst>
                              <p:cond delay="0"/>
                            </p:stCondLst>
                            <p:childTnLst>
                              <p:par>
                                <p:cTn id="38" presetID="1" presetClass="mediacall" presetSubtype="0" fill="hold" nodeType="clickEffect">
                                  <p:stCondLst>
                                    <p:cond delay="0"/>
                                  </p:stCondLst>
                                  <p:childTnLst>
                                    <p:cmd type="call" cmd="playFrom(0.0)">
                                      <p:cBhvr>
                                        <p:cTn id="39" dur="5421" fill="hold"/>
                                        <p:tgtEl>
                                          <p:spTgt spid="3"/>
                                        </p:tgtEl>
                                      </p:cBhvr>
                                    </p:cmd>
                                  </p:childTnLst>
                                </p:cTn>
                              </p:par>
                            </p:childTnLst>
                          </p:cTn>
                        </p:par>
                      </p:childTnLst>
                    </p:cTn>
                  </p:par>
                </p:childTnLst>
              </p:cTn>
              <p:nextCondLst>
                <p:cond evt="onClick" delay="0">
                  <p:tgtEl>
                    <p:spTgt spid="13"/>
                  </p:tgtEl>
                </p:cond>
              </p:nextCondLst>
            </p:seq>
          </p:childTnLst>
        </p:cTn>
      </p:par>
    </p:tnLst>
    <p:bldLst>
      <p:bldP spid="14" grpId="0"/>
      <p:bldP spid="10"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4">
            <a:hlinkClick r:id="rId2" action="ppaction://hlinksldjump"/>
          </p:cNvPr>
          <p:cNvSpPr/>
          <p:nvPr/>
        </p:nvSpPr>
        <p:spPr>
          <a:xfrm>
            <a:off x="7574339" y="0"/>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graphicFrame>
        <p:nvGraphicFramePr>
          <p:cNvPr id="11" name="表格 10"/>
          <p:cNvGraphicFramePr>
            <a:graphicFrameLocks noGrp="1"/>
          </p:cNvGraphicFramePr>
          <p:nvPr>
            <p:extLst>
              <p:ext uri="{D42A27DB-BD31-4B8C-83A1-F6EECF244321}">
                <p14:modId xmlns:p14="http://schemas.microsoft.com/office/powerpoint/2010/main" val="1102023477"/>
              </p:ext>
            </p:extLst>
          </p:nvPr>
        </p:nvGraphicFramePr>
        <p:xfrm>
          <a:off x="352425" y="1612900"/>
          <a:ext cx="8391525" cy="3430588"/>
        </p:xfrm>
        <a:graphic>
          <a:graphicData uri="http://schemas.openxmlformats.org/drawingml/2006/table">
            <a:tbl>
              <a:tblPr firstRow="1" bandRow="1">
                <a:tableStyleId>{5C22544A-7EE6-4342-B048-85BDC9FD1C3A}</a:tableStyleId>
              </a:tblPr>
              <a:tblGrid>
                <a:gridCol w="1102585">
                  <a:extLst>
                    <a:ext uri="{9D8B030D-6E8A-4147-A177-3AD203B41FA5}">
                      <a16:colId xmlns:a16="http://schemas.microsoft.com/office/drawing/2014/main" val="20000"/>
                    </a:ext>
                  </a:extLst>
                </a:gridCol>
                <a:gridCol w="1519416">
                  <a:extLst>
                    <a:ext uri="{9D8B030D-6E8A-4147-A177-3AD203B41FA5}">
                      <a16:colId xmlns:a16="http://schemas.microsoft.com/office/drawing/2014/main" val="20001"/>
                    </a:ext>
                  </a:extLst>
                </a:gridCol>
                <a:gridCol w="2003478">
                  <a:extLst>
                    <a:ext uri="{9D8B030D-6E8A-4147-A177-3AD203B41FA5}">
                      <a16:colId xmlns:a16="http://schemas.microsoft.com/office/drawing/2014/main" val="20002"/>
                    </a:ext>
                  </a:extLst>
                </a:gridCol>
                <a:gridCol w="1892080">
                  <a:extLst>
                    <a:ext uri="{9D8B030D-6E8A-4147-A177-3AD203B41FA5}">
                      <a16:colId xmlns:a16="http://schemas.microsoft.com/office/drawing/2014/main" val="20003"/>
                    </a:ext>
                  </a:extLst>
                </a:gridCol>
                <a:gridCol w="1873966">
                  <a:extLst>
                    <a:ext uri="{9D8B030D-6E8A-4147-A177-3AD203B41FA5}">
                      <a16:colId xmlns:a16="http://schemas.microsoft.com/office/drawing/2014/main" val="20004"/>
                    </a:ext>
                  </a:extLst>
                </a:gridCol>
              </a:tblGrid>
              <a:tr h="663359">
                <a:tc>
                  <a:txBody>
                    <a:bodyPr/>
                    <a:lstStyle/>
                    <a:p>
                      <a:endParaRPr lang="zh-HK" altLang="en-US" sz="1800" dirty="0"/>
                    </a:p>
                  </a:txBody>
                  <a:tcPr marL="91431" marR="91431" marT="45736" marB="45736"/>
                </a:tc>
                <a:tc>
                  <a:txBody>
                    <a:bodyPr/>
                    <a:lstStyle/>
                    <a:p>
                      <a:pPr algn="ctr"/>
                      <a:r>
                        <a:rPr lang="zh-TW" altLang="en-US" sz="1600" dirty="0">
                          <a:latin typeface="微軟正黑體" panose="020B0604030504040204" pitchFamily="34" charset="-120"/>
                          <a:ea typeface="微軟正黑體" panose="020B0604030504040204" pitchFamily="34" charset="-120"/>
                        </a:rPr>
                        <a:t>文字文件格式</a:t>
                      </a:r>
                      <a:r>
                        <a:rPr lang="en-US" altLang="zh-TW" sz="1600" dirty="0">
                          <a:latin typeface="微軟正黑體" panose="020B0604030504040204" pitchFamily="34" charset="-120"/>
                          <a:ea typeface="微軟正黑體" panose="020B0604030504040204" pitchFamily="34" charset="-120"/>
                        </a:rPr>
                        <a:t>(TXT)</a:t>
                      </a:r>
                      <a:endParaRPr lang="zh-HK" altLang="en-US" sz="1600" dirty="0">
                        <a:latin typeface="微軟正黑體" panose="020B0604030504040204" pitchFamily="34" charset="-120"/>
                        <a:ea typeface="微軟正黑體" panose="020B0604030504040204" pitchFamily="34" charset="-120"/>
                      </a:endParaRPr>
                    </a:p>
                  </a:txBody>
                  <a:tcPr marL="91431" marR="91431" marT="45736" marB="45736"/>
                </a:tc>
                <a:tc>
                  <a:txBody>
                    <a:bodyPr/>
                    <a:lstStyle/>
                    <a:p>
                      <a:pPr algn="ctr"/>
                      <a:r>
                        <a:rPr lang="en-US" altLang="zh-TW" sz="1600" dirty="0">
                          <a:latin typeface="微軟正黑體" panose="020B0604030504040204" pitchFamily="34" charset="-120"/>
                          <a:ea typeface="微軟正黑體" panose="020B0604030504040204" pitchFamily="34" charset="-120"/>
                        </a:rPr>
                        <a:t>Word</a:t>
                      </a:r>
                      <a:r>
                        <a:rPr lang="zh-TW" altLang="en-US" sz="1600" dirty="0">
                          <a:latin typeface="微軟正黑體" panose="020B0604030504040204" pitchFamily="34" charset="-120"/>
                          <a:ea typeface="微軟正黑體" panose="020B0604030504040204" pitchFamily="34" charset="-120"/>
                        </a:rPr>
                        <a:t>文件格式</a:t>
                      </a:r>
                      <a:r>
                        <a:rPr lang="en-US" altLang="zh-TW" sz="1600" dirty="0">
                          <a:latin typeface="微軟正黑體" panose="020B0604030504040204" pitchFamily="34" charset="-120"/>
                          <a:ea typeface="微軟正黑體" panose="020B0604030504040204" pitchFamily="34" charset="-120"/>
                        </a:rPr>
                        <a:t>(DOCX/DOC)</a:t>
                      </a:r>
                      <a:endParaRPr lang="zh-HK" altLang="en-US" sz="1600" dirty="0">
                        <a:latin typeface="微軟正黑體" panose="020B0604030504040204" pitchFamily="34" charset="-120"/>
                        <a:ea typeface="微軟正黑體" panose="020B0604030504040204" pitchFamily="34" charset="-120"/>
                      </a:endParaRPr>
                    </a:p>
                  </a:txBody>
                  <a:tcPr marL="91431" marR="91431" marT="45736" marB="45736"/>
                </a:tc>
                <a:tc>
                  <a:txBody>
                    <a:bodyPr/>
                    <a:lstStyle/>
                    <a:p>
                      <a:pPr algn="ctr"/>
                      <a:r>
                        <a:rPr lang="zh-TW" altLang="en-US" sz="1600" dirty="0">
                          <a:latin typeface="微軟正黑體" panose="020B0604030504040204" pitchFamily="34" charset="-120"/>
                          <a:ea typeface="微軟正黑體" panose="020B0604030504040204" pitchFamily="34" charset="-120"/>
                        </a:rPr>
                        <a:t>可攜式文件格式</a:t>
                      </a:r>
                      <a:endParaRPr lang="en-US" altLang="zh-TW" sz="1600" dirty="0">
                        <a:latin typeface="微軟正黑體" panose="020B0604030504040204" pitchFamily="34" charset="-120"/>
                        <a:ea typeface="微軟正黑體" panose="020B0604030504040204" pitchFamily="34" charset="-120"/>
                      </a:endParaRPr>
                    </a:p>
                    <a:p>
                      <a:pPr algn="ctr"/>
                      <a:r>
                        <a:rPr lang="en-US" altLang="zh-TW" sz="1600" dirty="0">
                          <a:latin typeface="微軟正黑體" panose="020B0604030504040204" pitchFamily="34" charset="-120"/>
                          <a:ea typeface="微軟正黑體" panose="020B0604030504040204" pitchFamily="34" charset="-120"/>
                        </a:rPr>
                        <a:t>(PDF)</a:t>
                      </a:r>
                      <a:endParaRPr lang="zh-HK" altLang="en-US" sz="1600" dirty="0">
                        <a:latin typeface="微軟正黑體" panose="020B0604030504040204" pitchFamily="34" charset="-120"/>
                        <a:ea typeface="微軟正黑體" panose="020B0604030504040204" pitchFamily="34" charset="-120"/>
                      </a:endParaRPr>
                    </a:p>
                  </a:txBody>
                  <a:tcPr marL="91431" marR="91431" marT="45736" marB="45736"/>
                </a:tc>
                <a:tc>
                  <a:txBody>
                    <a:bodyPr/>
                    <a:lstStyle/>
                    <a:p>
                      <a:pPr algn="ctr"/>
                      <a:r>
                        <a:rPr lang="zh-TW" altLang="en-US" sz="1600" dirty="0">
                          <a:latin typeface="微軟正黑體" panose="020B0604030504040204" pitchFamily="34" charset="-120"/>
                          <a:ea typeface="微軟正黑體" panose="020B0604030504040204" pitchFamily="34" charset="-120"/>
                        </a:rPr>
                        <a:t>超文本標示語言</a:t>
                      </a:r>
                      <a:br>
                        <a:rPr lang="en-US" altLang="zh-TW" sz="1600" dirty="0">
                          <a:latin typeface="微軟正黑體" panose="020B0604030504040204" pitchFamily="34" charset="-120"/>
                          <a:ea typeface="微軟正黑體" panose="020B0604030504040204" pitchFamily="34" charset="-120"/>
                        </a:rPr>
                      </a:br>
                      <a:r>
                        <a:rPr lang="en-US" altLang="zh-TW" sz="1600" dirty="0">
                          <a:latin typeface="微軟正黑體" panose="020B0604030504040204" pitchFamily="34" charset="-120"/>
                          <a:ea typeface="微軟正黑體" panose="020B0604030504040204" pitchFamily="34" charset="-120"/>
                        </a:rPr>
                        <a:t>(HTML)</a:t>
                      </a:r>
                      <a:endParaRPr lang="zh-HK" altLang="en-US" sz="1600" dirty="0">
                        <a:latin typeface="微軟正黑體" panose="020B0604030504040204" pitchFamily="34" charset="-120"/>
                        <a:ea typeface="微軟正黑體" panose="020B0604030504040204" pitchFamily="34" charset="-120"/>
                      </a:endParaRPr>
                    </a:p>
                  </a:txBody>
                  <a:tcPr marL="91431" marR="91431" marT="45736" marB="45736"/>
                </a:tc>
                <a:extLst>
                  <a:ext uri="{0D108BD9-81ED-4DB2-BD59-A6C34878D82A}">
                    <a16:rowId xmlns:a16="http://schemas.microsoft.com/office/drawing/2014/main" val="10000"/>
                  </a:ext>
                </a:extLst>
              </a:tr>
              <a:tr h="663359">
                <a:tc>
                  <a:txBody>
                    <a:bodyPr/>
                    <a:lstStyle/>
                    <a:p>
                      <a:pPr algn="ctr"/>
                      <a:r>
                        <a:rPr lang="zh-TW" altLang="en-US" sz="1800" b="1" dirty="0">
                          <a:latin typeface="微軟正黑體" panose="020B0604030504040204" pitchFamily="34" charset="-120"/>
                          <a:ea typeface="微軟正黑體" panose="020B0604030504040204" pitchFamily="34" charset="-120"/>
                        </a:rPr>
                        <a:t>檔案大小</a:t>
                      </a:r>
                      <a:endParaRPr lang="zh-HK" altLang="en-US" sz="1800" b="1" dirty="0">
                        <a:latin typeface="微軟正黑體" panose="020B0604030504040204" pitchFamily="34" charset="-120"/>
                        <a:ea typeface="微軟正黑體" panose="020B0604030504040204" pitchFamily="34" charset="-120"/>
                      </a:endParaRPr>
                    </a:p>
                  </a:txBody>
                  <a:tcPr marL="91431" marR="91431" marT="45736" marB="45736"/>
                </a:tc>
                <a:tc>
                  <a:txBody>
                    <a:bodyPr/>
                    <a:lstStyle/>
                    <a:p>
                      <a:r>
                        <a:rPr lang="zh-TW" altLang="en-US" sz="1800" dirty="0"/>
                        <a:t>較小</a:t>
                      </a:r>
                      <a:endParaRPr lang="zh-HK" altLang="en-US" sz="1800" dirty="0"/>
                    </a:p>
                  </a:txBody>
                  <a:tcPr marL="91431" marR="91431" marT="45736" marB="45736" anchor="ctr"/>
                </a:tc>
                <a:tc>
                  <a:txBody>
                    <a:bodyPr/>
                    <a:lstStyle/>
                    <a:p>
                      <a:r>
                        <a:rPr lang="zh-TW" altLang="en-US" sz="1800" dirty="0"/>
                        <a:t>較大</a:t>
                      </a:r>
                      <a:endParaRPr lang="zh-HK" altLang="en-US" sz="1800" dirty="0"/>
                    </a:p>
                  </a:txBody>
                  <a:tcPr marL="91431" marR="91431" marT="45736" marB="45736" anchor="ctr"/>
                </a:tc>
                <a:tc>
                  <a:txBody>
                    <a:bodyPr/>
                    <a:lstStyle/>
                    <a:p>
                      <a:pPr marL="0" marR="0" indent="0" algn="l" rtl="0" eaLnBrk="1" fontAlgn="auto" latinLnBrk="0" hangingPunct="1">
                        <a:lnSpc>
                          <a:spcPct val="100000"/>
                        </a:lnSpc>
                        <a:spcBef>
                          <a:spcPts val="0"/>
                        </a:spcBef>
                        <a:spcAft>
                          <a:spcPts val="0"/>
                        </a:spcAft>
                        <a:buClrTx/>
                        <a:buSzTx/>
                        <a:buFontTx/>
                        <a:buNone/>
                      </a:pPr>
                      <a:r>
                        <a:rPr lang="zh-TW" altLang="en-US" sz="1800"/>
                        <a:t>小於 doc / docx</a:t>
                      </a:r>
                      <a:endParaRPr lang="zh-TW" altLang="en-US" sz="1800" dirty="0"/>
                    </a:p>
                  </a:txBody>
                  <a:tcPr marL="91431" marR="91431" marT="45736" marB="45736" anchor="ctr"/>
                </a:tc>
                <a:tc>
                  <a:txBody>
                    <a:bodyPr/>
                    <a:lstStyle/>
                    <a:p>
                      <a:r>
                        <a:rPr lang="zh-TW" altLang="en-US" sz="1800" dirty="0"/>
                        <a:t>較小</a:t>
                      </a:r>
                      <a:endParaRPr lang="zh-HK" altLang="en-US" sz="1800" dirty="0"/>
                    </a:p>
                  </a:txBody>
                  <a:tcPr marL="91431" marR="91431" marT="45736" marB="45736" anchor="ctr"/>
                </a:tc>
                <a:extLst>
                  <a:ext uri="{0D108BD9-81ED-4DB2-BD59-A6C34878D82A}">
                    <a16:rowId xmlns:a16="http://schemas.microsoft.com/office/drawing/2014/main" val="10001"/>
                  </a:ext>
                </a:extLst>
              </a:tr>
              <a:tr h="1189144">
                <a:tc>
                  <a:txBody>
                    <a:bodyPr/>
                    <a:lstStyle/>
                    <a:p>
                      <a:pPr algn="ctr"/>
                      <a:r>
                        <a:rPr lang="zh-TW" altLang="en-US" sz="1800" b="1" dirty="0">
                          <a:highlight>
                            <a:srgbClr val="FFFF00"/>
                          </a:highlight>
                          <a:latin typeface="微軟正黑體"/>
                          <a:ea typeface="微軟正黑體"/>
                        </a:rPr>
                        <a:t>兼容性</a:t>
                      </a:r>
                      <a:endParaRPr lang="zh-HK" altLang="en-US" sz="1800" b="1" dirty="0">
                        <a:highlight>
                          <a:srgbClr val="FFFF00"/>
                        </a:highlight>
                        <a:latin typeface="微軟正黑體"/>
                        <a:ea typeface="微軟正黑體"/>
                      </a:endParaRPr>
                    </a:p>
                  </a:txBody>
                  <a:tcPr marL="91431" marR="91431" marT="45736" marB="45736"/>
                </a:tc>
                <a:tc>
                  <a:txBody>
                    <a:bodyPr/>
                    <a:lstStyle/>
                    <a:p>
                      <a:r>
                        <a:rPr lang="zh-TW" altLang="en-US" sz="1800" dirty="0"/>
                        <a:t>能被所有文書處理軟件編輯。</a:t>
                      </a:r>
                      <a:endParaRPr lang="zh-HK" altLang="en-US" sz="1800" dirty="0"/>
                    </a:p>
                  </a:txBody>
                  <a:tcPr marL="91431" marR="91431" marT="45736" marB="45736"/>
                </a:tc>
                <a:tc>
                  <a:txBody>
                    <a:bodyPr/>
                    <a:lstStyle/>
                    <a:p>
                      <a:r>
                        <a:rPr lang="zh-HK" altLang="en-US" sz="1800" dirty="0"/>
                        <a:t>需購買</a:t>
                      </a:r>
                      <a:r>
                        <a:rPr lang="en-US" altLang="zh-HK" sz="1800" dirty="0"/>
                        <a:t>Microsoft Word</a:t>
                      </a:r>
                      <a:r>
                        <a:rPr lang="zh-HK" altLang="en-US" sz="1800" dirty="0"/>
                        <a:t>才能兼容完整的格式。</a:t>
                      </a:r>
                    </a:p>
                  </a:txBody>
                  <a:tcPr marL="91431" marR="91431" marT="45736" marB="45736"/>
                </a:tc>
                <a:tc>
                  <a:txBody>
                    <a:bodyPr/>
                    <a:lstStyle/>
                    <a:p>
                      <a:r>
                        <a:rPr lang="zh-TW" altLang="en-US" sz="1800" dirty="0"/>
                        <a:t>可免費下載閱讀器。支援跨平台操作。</a:t>
                      </a:r>
                    </a:p>
                    <a:p>
                      <a:endParaRPr lang="zh-TW" altLang="en-US" sz="1800" dirty="0"/>
                    </a:p>
                  </a:txBody>
                  <a:tcPr marL="91431" marR="91431" marT="45736" marB="45736"/>
                </a:tc>
                <a:tc>
                  <a:txBody>
                    <a:bodyPr/>
                    <a:lstStyle/>
                    <a:p>
                      <a:r>
                        <a:rPr lang="zh-TW" altLang="en-US" sz="1800" dirty="0"/>
                        <a:t>支援跨平台。</a:t>
                      </a:r>
                    </a:p>
                    <a:p>
                      <a:r>
                        <a:rPr lang="zh-TW" altLang="en-US" sz="1800" dirty="0"/>
                        <a:t>可以使用網頁瀏覽器開啟。</a:t>
                      </a:r>
                      <a:endParaRPr lang="zh-HK" altLang="en-US" sz="1800" dirty="0"/>
                    </a:p>
                  </a:txBody>
                  <a:tcPr marL="91431" marR="91431" marT="45736" marB="45736"/>
                </a:tc>
                <a:extLst>
                  <a:ext uri="{0D108BD9-81ED-4DB2-BD59-A6C34878D82A}">
                    <a16:rowId xmlns:a16="http://schemas.microsoft.com/office/drawing/2014/main" val="10002"/>
                  </a:ext>
                </a:extLst>
              </a:tr>
              <a:tr h="914726">
                <a:tc>
                  <a:txBody>
                    <a:bodyPr/>
                    <a:lstStyle/>
                    <a:p>
                      <a:pPr algn="ctr"/>
                      <a:r>
                        <a:rPr lang="zh-TW" altLang="en-US" sz="1800" b="1" dirty="0">
                          <a:latin typeface="微軟正黑體" panose="020B0604030504040204" pitchFamily="34" charset="-120"/>
                          <a:ea typeface="微軟正黑體" panose="020B0604030504040204" pitchFamily="34" charset="-120"/>
                        </a:rPr>
                        <a:t>用途</a:t>
                      </a:r>
                      <a:endParaRPr lang="zh-HK" altLang="en-US" sz="1800" b="1" dirty="0">
                        <a:latin typeface="微軟正黑體" panose="020B0604030504040204" pitchFamily="34" charset="-120"/>
                        <a:ea typeface="微軟正黑體" panose="020B0604030504040204" pitchFamily="34" charset="-120"/>
                      </a:endParaRPr>
                    </a:p>
                  </a:txBody>
                  <a:tcPr marL="91431" marR="91431" marT="45736" marB="45736"/>
                </a:tc>
                <a:tc>
                  <a:txBody>
                    <a:bodyPr/>
                    <a:lstStyle/>
                    <a:p>
                      <a:r>
                        <a:rPr lang="zh-TW" altLang="en-US" sz="1800" dirty="0"/>
                        <a:t>分享純文字信息。</a:t>
                      </a:r>
                      <a:endParaRPr lang="zh-HK" altLang="en-US" sz="1800" dirty="0"/>
                    </a:p>
                  </a:txBody>
                  <a:tcPr marL="91431" marR="91431" marT="45736" marB="45736"/>
                </a:tc>
                <a:tc>
                  <a:txBody>
                    <a:bodyPr/>
                    <a:lstStyle/>
                    <a:p>
                      <a:r>
                        <a:rPr lang="zh-TW" altLang="en-US" sz="1800" dirty="0"/>
                        <a:t>一般文件製作。</a:t>
                      </a:r>
                      <a:endParaRPr lang="zh-HK" altLang="en-US" sz="1800" dirty="0"/>
                    </a:p>
                  </a:txBody>
                  <a:tcPr marL="91431" marR="91431" marT="45736" marB="45736"/>
                </a:tc>
                <a:tc>
                  <a:txBody>
                    <a:bodyPr/>
                    <a:lstStyle/>
                    <a:p>
                      <a:r>
                        <a:rPr lang="zh-TW" altLang="en-US" sz="1800" dirty="0"/>
                        <a:t>分享文件檔案，如學校通告、政府文件。</a:t>
                      </a:r>
                    </a:p>
                  </a:txBody>
                  <a:tcPr marL="91431" marR="91431" marT="45736" marB="45736"/>
                </a:tc>
                <a:tc>
                  <a:txBody>
                    <a:bodyPr/>
                    <a:lstStyle/>
                    <a:p>
                      <a:r>
                        <a:rPr lang="zh-HK" altLang="en-US" sz="1800" b="0" i="0" u="none" strike="noStrike" kern="1200" baseline="0" dirty="0">
                          <a:solidFill>
                            <a:schemeClr val="dk1"/>
                          </a:solidFill>
                          <a:latin typeface="+mn-lt"/>
                          <a:ea typeface="+mn-ea"/>
                          <a:cs typeface="+mn-cs"/>
                        </a:rPr>
                        <a:t>編寫網頁</a:t>
                      </a:r>
                      <a:r>
                        <a:rPr lang="zh-TW" altLang="en-US" sz="1800" b="0" i="0" u="none" strike="noStrike" kern="1200" baseline="0" dirty="0">
                          <a:solidFill>
                            <a:schemeClr val="dk1"/>
                          </a:solidFill>
                          <a:latin typeface="+mn-lt"/>
                          <a:ea typeface="+mn-ea"/>
                          <a:cs typeface="+mn-cs"/>
                        </a:rPr>
                        <a:t>。</a:t>
                      </a:r>
                      <a:endParaRPr lang="zh-HK" altLang="en-US" sz="1800" dirty="0"/>
                    </a:p>
                  </a:txBody>
                  <a:tcPr marL="91431" marR="91431" marT="45736" marB="45736"/>
                </a:tc>
                <a:extLst>
                  <a:ext uri="{0D108BD9-81ED-4DB2-BD59-A6C34878D82A}">
                    <a16:rowId xmlns:a16="http://schemas.microsoft.com/office/drawing/2014/main" val="10003"/>
                  </a:ext>
                </a:extLst>
              </a:tr>
            </a:tbl>
          </a:graphicData>
        </a:graphic>
      </p:graphicFrame>
      <p:sp>
        <p:nvSpPr>
          <p:cNvPr id="17443" name="Rectangle 42"/>
          <p:cNvSpPr>
            <a:spLocks noChangeArrowheads="1"/>
          </p:cNvSpPr>
          <p:nvPr/>
        </p:nvSpPr>
        <p:spPr bwMode="auto">
          <a:xfrm>
            <a:off x="7794625" y="5076825"/>
            <a:ext cx="9191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kumimoji="0" lang="zh-TW" altLang="en-US" sz="1400" b="1">
                <a:solidFill>
                  <a:srgbClr val="000000"/>
                </a:solidFill>
                <a:latin typeface="Calibri" pitchFamily="34" charset="0"/>
              </a:rPr>
              <a:t>表</a:t>
            </a:r>
            <a:r>
              <a:rPr kumimoji="0" lang="en-US" altLang="zh-TW" sz="1400" b="1">
                <a:solidFill>
                  <a:srgbClr val="000000"/>
                </a:solidFill>
                <a:latin typeface="Calibri" pitchFamily="34" charset="0"/>
              </a:rPr>
              <a:t>2.2 (</a:t>
            </a:r>
            <a:r>
              <a:rPr kumimoji="0" lang="zh-TW" altLang="en-US" sz="1400" b="1">
                <a:solidFill>
                  <a:srgbClr val="000000"/>
                </a:solidFill>
                <a:latin typeface="Calibri" pitchFamily="34" charset="0"/>
              </a:rPr>
              <a:t>續</a:t>
            </a:r>
            <a:r>
              <a:rPr kumimoji="0" lang="en-US" altLang="zh-TW" sz="1400" b="1">
                <a:solidFill>
                  <a:srgbClr val="000000"/>
                </a:solidFill>
                <a:latin typeface="Calibri" pitchFamily="34" charset="0"/>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bwMode="auto">
          <a:xfrm>
            <a:off x="922338" y="906463"/>
            <a:ext cx="7429500" cy="1622425"/>
          </a:xfrm>
        </p:spPr>
        <p:txBody>
          <a:bodyPr wrap="square" numCol="1" anchor="t" anchorCtr="0" compatLnSpc="1">
            <a:prstTxWarp prst="textNoShape">
              <a:avLst/>
            </a:prstTxWarp>
          </a:bodyPr>
          <a:lstStyle/>
          <a:p>
            <a:pPr marL="457200" indent="-457200">
              <a:lnSpc>
                <a:spcPct val="100000"/>
              </a:lnSpc>
              <a:buFont typeface="Tw Cen MT" pitchFamily="34" charset="0"/>
              <a:buAutoNum type="arabicPeriod"/>
            </a:pPr>
            <a:r>
              <a:rPr lang="zh-TW" altLang="en-US" sz="2000">
                <a:effectLst/>
              </a:rPr>
              <a:t>於</a:t>
            </a:r>
            <a:r>
              <a:rPr lang="en-US" altLang="zh-TW" sz="2000">
                <a:effectLst/>
              </a:rPr>
              <a:t>Microsoft Word</a:t>
            </a:r>
            <a:r>
              <a:rPr lang="zh-TW" altLang="en-US" sz="2000">
                <a:effectLst/>
              </a:rPr>
              <a:t>內開啟一個</a:t>
            </a:r>
            <a:r>
              <a:rPr lang="en-US" altLang="zh-TW" sz="2000">
                <a:effectLst/>
              </a:rPr>
              <a:t>Word</a:t>
            </a:r>
            <a:r>
              <a:rPr lang="zh-TW" altLang="en-US" sz="2000">
                <a:effectLst/>
              </a:rPr>
              <a:t>檔案，按</a:t>
            </a:r>
            <a:r>
              <a:rPr lang="zh-TW" altLang="en-US" sz="2000" b="1">
                <a:solidFill>
                  <a:srgbClr val="0066FF"/>
                </a:solidFill>
                <a:effectLst/>
                <a:latin typeface="微軟正黑體" pitchFamily="34" charset="-120"/>
                <a:ea typeface="微軟正黑體" pitchFamily="34" charset="-120"/>
              </a:rPr>
              <a:t>另存新檔</a:t>
            </a:r>
            <a:r>
              <a:rPr lang="zh-TW" altLang="en-US" sz="2000">
                <a:effectLst/>
              </a:rPr>
              <a:t>。於存檔類型選擇指定的檔案格式，便能把</a:t>
            </a:r>
            <a:r>
              <a:rPr lang="en-US" altLang="zh-TW" sz="2000">
                <a:effectLst/>
              </a:rPr>
              <a:t>Word</a:t>
            </a:r>
            <a:r>
              <a:rPr lang="zh-TW" altLang="en-US" sz="2000">
                <a:effectLst/>
              </a:rPr>
              <a:t>文件轉換成指定的檔案格式。</a:t>
            </a:r>
          </a:p>
          <a:p>
            <a:pPr marL="457200" indent="-457200">
              <a:lnSpc>
                <a:spcPct val="150000"/>
              </a:lnSpc>
              <a:buFont typeface="Tw Cen MT" pitchFamily="34" charset="0"/>
              <a:buAutoNum type="arabicPeriod"/>
            </a:pPr>
            <a:r>
              <a:rPr lang="zh-TW" altLang="en-US" sz="2000">
                <a:effectLst/>
              </a:rPr>
              <a:t>完成下列表格，以比較不同文本檔案的特性。</a:t>
            </a:r>
            <a:endParaRPr lang="zh-HK" altLang="en-US" sz="2000">
              <a:effectLst/>
            </a:endParaRPr>
          </a:p>
        </p:txBody>
      </p:sp>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1843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713" y="220663"/>
            <a:ext cx="238125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8437" name="群組 4"/>
          <p:cNvGrpSpPr>
            <a:grpSpLocks/>
          </p:cNvGrpSpPr>
          <p:nvPr/>
        </p:nvGrpSpPr>
        <p:grpSpPr bwMode="auto">
          <a:xfrm>
            <a:off x="855663" y="2562225"/>
            <a:ext cx="8145462" cy="3160713"/>
            <a:chOff x="855663" y="2562225"/>
            <a:chExt cx="8145462" cy="3160713"/>
          </a:xfrm>
        </p:grpSpPr>
        <p:pic>
          <p:nvPicPr>
            <p:cNvPr id="18454"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663" y="2562225"/>
              <a:ext cx="8145462" cy="2795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455" name="文字方塊 9"/>
            <p:cNvSpPr txBox="1">
              <a:spLocks noChangeArrowheads="1"/>
            </p:cNvSpPr>
            <p:nvPr/>
          </p:nvSpPr>
          <p:spPr bwMode="auto">
            <a:xfrm>
              <a:off x="4003675" y="5356225"/>
              <a:ext cx="1695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a:solidFill>
                    <a:srgbClr val="FD676B"/>
                  </a:solidFill>
                  <a:latin typeface="Calibri" pitchFamily="34" charset="0"/>
                </a:rPr>
                <a:t>(</a:t>
              </a:r>
              <a:r>
                <a:rPr lang="zh-TW" altLang="en-US" sz="1800">
                  <a:solidFill>
                    <a:srgbClr val="FD676B"/>
                  </a:solidFill>
                  <a:latin typeface="Calibri" pitchFamily="34" charset="0"/>
                </a:rPr>
                <a:t>答案合理即可</a:t>
              </a:r>
              <a:r>
                <a:rPr lang="en-US" altLang="zh-TW" sz="1800">
                  <a:solidFill>
                    <a:srgbClr val="FD676B"/>
                  </a:solidFill>
                  <a:latin typeface="Calibri" pitchFamily="34" charset="0"/>
                </a:rPr>
                <a:t>)</a:t>
              </a:r>
              <a:endParaRPr lang="zh-HK" altLang="en-US" sz="1800">
                <a:solidFill>
                  <a:srgbClr val="FD676B"/>
                </a:solidFill>
                <a:latin typeface="Calibri" pitchFamily="34" charset="0"/>
              </a:endParaRPr>
            </a:p>
          </p:txBody>
        </p:sp>
        <p:sp>
          <p:nvSpPr>
            <p:cNvPr id="6" name="矩形 5"/>
            <p:cNvSpPr>
              <a:spLocks noRot="1" noChangeAspect="1" noMove="1" noResize="1" noEditPoints="1" noAdjustHandles="1" noChangeArrowheads="1" noChangeShapeType="1" noTextEdit="1"/>
            </p:cNvSpPr>
            <p:nvPr/>
          </p:nvSpPr>
          <p:spPr>
            <a:xfrm>
              <a:off x="6078741" y="2990148"/>
              <a:ext cx="714709" cy="769441"/>
            </a:xfrm>
            <a:prstGeom prst="rect">
              <a:avLst/>
            </a:prstGeom>
            <a:blipFill rotWithShape="1">
              <a:blip r:embed="rId5"/>
              <a:stretch>
                <a:fillRect/>
              </a:stretch>
            </a:blipFill>
          </p:spPr>
          <p:txBody>
            <a:bodyPr/>
            <a:lstStyle/>
            <a:p>
              <a:pPr>
                <a:defRPr/>
              </a:pPr>
              <a:r>
                <a:rPr lang="zh-HK" altLang="en-US">
                  <a:noFill/>
                </a:rPr>
                <a:t> </a:t>
              </a:r>
            </a:p>
          </p:txBody>
        </p:sp>
        <p:sp>
          <p:nvSpPr>
            <p:cNvPr id="30" name="矩形 29"/>
            <p:cNvSpPr>
              <a:spLocks noRot="1" noChangeAspect="1" noMove="1" noResize="1" noEditPoints="1" noAdjustHandles="1" noChangeArrowheads="1" noChangeShapeType="1" noTextEdit="1"/>
            </p:cNvSpPr>
            <p:nvPr/>
          </p:nvSpPr>
          <p:spPr>
            <a:xfrm>
              <a:off x="7735408" y="2990567"/>
              <a:ext cx="714709" cy="769441"/>
            </a:xfrm>
            <a:prstGeom prst="rect">
              <a:avLst/>
            </a:prstGeom>
            <a:blipFill rotWithShape="1">
              <a:blip r:embed="rId6"/>
              <a:stretch>
                <a:fillRect/>
              </a:stretch>
            </a:blipFill>
          </p:spPr>
          <p:txBody>
            <a:bodyPr/>
            <a:lstStyle/>
            <a:p>
              <a:pPr>
                <a:defRPr/>
              </a:pPr>
              <a:r>
                <a:rPr lang="zh-HK" altLang="en-US">
                  <a:noFill/>
                </a:rPr>
                <a:t> </a:t>
              </a:r>
            </a:p>
          </p:txBody>
        </p:sp>
        <p:sp>
          <p:nvSpPr>
            <p:cNvPr id="31" name="矩形 30"/>
            <p:cNvSpPr>
              <a:spLocks noRot="1" noChangeAspect="1" noMove="1" noResize="1" noEditPoints="1" noAdjustHandles="1" noChangeArrowheads="1" noChangeShapeType="1" noTextEdit="1"/>
            </p:cNvSpPr>
            <p:nvPr/>
          </p:nvSpPr>
          <p:spPr>
            <a:xfrm>
              <a:off x="7753338" y="4608690"/>
              <a:ext cx="714709" cy="769441"/>
            </a:xfrm>
            <a:prstGeom prst="rect">
              <a:avLst/>
            </a:prstGeom>
            <a:blipFill rotWithShape="1">
              <a:blip r:embed="rId7"/>
              <a:stretch>
                <a:fillRect/>
              </a:stretch>
            </a:blipFill>
          </p:spPr>
          <p:txBody>
            <a:bodyPr/>
            <a:lstStyle/>
            <a:p>
              <a:pPr>
                <a:defRPr/>
              </a:pPr>
              <a:r>
                <a:rPr lang="zh-HK" altLang="en-US">
                  <a:noFill/>
                </a:rPr>
                <a:t> </a:t>
              </a:r>
            </a:p>
          </p:txBody>
        </p:sp>
        <p:sp>
          <p:nvSpPr>
            <p:cNvPr id="32" name="矩形 31"/>
            <p:cNvSpPr>
              <a:spLocks noRot="1" noChangeAspect="1" noMove="1" noResize="1" noEditPoints="1" noAdjustHandles="1" noChangeArrowheads="1" noChangeShapeType="1" noTextEdit="1"/>
            </p:cNvSpPr>
            <p:nvPr/>
          </p:nvSpPr>
          <p:spPr>
            <a:xfrm>
              <a:off x="6078741" y="3575298"/>
              <a:ext cx="714709" cy="769441"/>
            </a:xfrm>
            <a:prstGeom prst="rect">
              <a:avLst/>
            </a:prstGeom>
            <a:blipFill rotWithShape="1">
              <a:blip r:embed="rId8"/>
              <a:stretch>
                <a:fillRect/>
              </a:stretch>
            </a:blipFill>
          </p:spPr>
          <p:txBody>
            <a:bodyPr/>
            <a:lstStyle/>
            <a:p>
              <a:pPr>
                <a:defRPr/>
              </a:pPr>
              <a:r>
                <a:rPr lang="zh-HK" altLang="en-US">
                  <a:noFill/>
                </a:rPr>
                <a:t> </a:t>
              </a:r>
            </a:p>
          </p:txBody>
        </p:sp>
        <p:sp>
          <p:nvSpPr>
            <p:cNvPr id="33" name="矩形 32"/>
            <p:cNvSpPr>
              <a:spLocks noRot="1" noChangeAspect="1" noMove="1" noResize="1" noEditPoints="1" noAdjustHandles="1" noChangeArrowheads="1" noChangeShapeType="1" noTextEdit="1"/>
            </p:cNvSpPr>
            <p:nvPr/>
          </p:nvSpPr>
          <p:spPr>
            <a:xfrm>
              <a:off x="6081426" y="4110799"/>
              <a:ext cx="714709" cy="769441"/>
            </a:xfrm>
            <a:prstGeom prst="rect">
              <a:avLst/>
            </a:prstGeom>
            <a:blipFill rotWithShape="1">
              <a:blip r:embed="rId9"/>
              <a:stretch>
                <a:fillRect/>
              </a:stretch>
            </a:blipFill>
          </p:spPr>
          <p:txBody>
            <a:bodyPr/>
            <a:lstStyle/>
            <a:p>
              <a:pPr>
                <a:defRPr/>
              </a:pPr>
              <a:r>
                <a:rPr lang="zh-HK" altLang="en-US">
                  <a:noFill/>
                </a:rPr>
                <a:t> </a:t>
              </a:r>
            </a:p>
          </p:txBody>
        </p:sp>
        <p:sp>
          <p:nvSpPr>
            <p:cNvPr id="34" name="矩形 33"/>
            <p:cNvSpPr>
              <a:spLocks noRot="1" noChangeAspect="1" noMove="1" noResize="1" noEditPoints="1" noAdjustHandles="1" noChangeArrowheads="1" noChangeShapeType="1" noTextEdit="1"/>
            </p:cNvSpPr>
            <p:nvPr/>
          </p:nvSpPr>
          <p:spPr>
            <a:xfrm>
              <a:off x="7753338" y="3574921"/>
              <a:ext cx="714709" cy="769441"/>
            </a:xfrm>
            <a:prstGeom prst="rect">
              <a:avLst/>
            </a:prstGeom>
            <a:blipFill rotWithShape="1">
              <a:blip r:embed="rId10"/>
              <a:stretch>
                <a:fillRect/>
              </a:stretch>
            </a:blipFill>
          </p:spPr>
          <p:txBody>
            <a:bodyPr/>
            <a:lstStyle/>
            <a:p>
              <a:pPr>
                <a:defRPr/>
              </a:pPr>
              <a:r>
                <a:rPr lang="zh-HK" altLang="en-US">
                  <a:noFill/>
                </a:rPr>
                <a:t> </a:t>
              </a:r>
            </a:p>
          </p:txBody>
        </p:sp>
        <p:sp>
          <p:nvSpPr>
            <p:cNvPr id="35" name="矩形 34"/>
            <p:cNvSpPr>
              <a:spLocks noRot="1" noChangeAspect="1" noMove="1" noResize="1" noEditPoints="1" noAdjustHandles="1" noChangeArrowheads="1" noChangeShapeType="1" noTextEdit="1"/>
            </p:cNvSpPr>
            <p:nvPr/>
          </p:nvSpPr>
          <p:spPr>
            <a:xfrm>
              <a:off x="7741067" y="4137700"/>
              <a:ext cx="714709" cy="769441"/>
            </a:xfrm>
            <a:prstGeom prst="rect">
              <a:avLst/>
            </a:prstGeom>
            <a:blipFill rotWithShape="1">
              <a:blip r:embed="rId11"/>
              <a:stretch>
                <a:fillRect/>
              </a:stretch>
            </a:blipFill>
          </p:spPr>
          <p:txBody>
            <a:bodyPr/>
            <a:lstStyle/>
            <a:p>
              <a:pPr>
                <a:defRPr/>
              </a:pPr>
              <a:r>
                <a:rPr lang="zh-HK" altLang="en-US">
                  <a:noFill/>
                </a:rPr>
                <a:t> </a:t>
              </a:r>
            </a:p>
          </p:txBody>
        </p:sp>
        <p:sp>
          <p:nvSpPr>
            <p:cNvPr id="36" name="矩形 35"/>
            <p:cNvSpPr>
              <a:spLocks noRot="1" noChangeAspect="1" noMove="1" noResize="1" noEditPoints="1" noAdjustHandles="1" noChangeArrowheads="1" noChangeShapeType="1" noTextEdit="1"/>
            </p:cNvSpPr>
            <p:nvPr/>
          </p:nvSpPr>
          <p:spPr>
            <a:xfrm>
              <a:off x="6085909" y="4626268"/>
              <a:ext cx="714709" cy="769441"/>
            </a:xfrm>
            <a:prstGeom prst="rect">
              <a:avLst/>
            </a:prstGeom>
            <a:blipFill rotWithShape="1">
              <a:blip r:embed="rId12"/>
              <a:stretch>
                <a:fillRect/>
              </a:stretch>
            </a:blipFill>
          </p:spPr>
          <p:txBody>
            <a:bodyPr/>
            <a:lstStyle/>
            <a:p>
              <a:pPr>
                <a:defRPr/>
              </a:pPr>
              <a:r>
                <a:rPr lang="zh-HK" altLang="en-US">
                  <a:noFill/>
                </a:rPr>
                <a:t> </a:t>
              </a:r>
            </a:p>
          </p:txBody>
        </p:sp>
      </p:grpSp>
      <p:sp>
        <p:nvSpPr>
          <p:cNvPr id="7" name="圓角矩形 6"/>
          <p:cNvSpPr/>
          <p:nvPr/>
        </p:nvSpPr>
        <p:spPr>
          <a:xfrm>
            <a:off x="5746750" y="3152775"/>
            <a:ext cx="1520825" cy="409575"/>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27" name="圓角矩形 26" descr="poButton"/>
          <p:cNvSpPr/>
          <p:nvPr/>
        </p:nvSpPr>
        <p:spPr>
          <a:xfrm>
            <a:off x="5746750" y="3152775"/>
            <a:ext cx="1520825" cy="409575"/>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28" name="圓角矩形 27"/>
          <p:cNvSpPr/>
          <p:nvPr/>
        </p:nvSpPr>
        <p:spPr>
          <a:xfrm>
            <a:off x="5743575" y="3689350"/>
            <a:ext cx="1519238" cy="411163"/>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29" name="圓角矩形 28" descr="poButton"/>
          <p:cNvSpPr/>
          <p:nvPr/>
        </p:nvSpPr>
        <p:spPr>
          <a:xfrm>
            <a:off x="5743575" y="3689350"/>
            <a:ext cx="1519238" cy="411163"/>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5" name="圓角矩形 44"/>
          <p:cNvSpPr/>
          <p:nvPr/>
        </p:nvSpPr>
        <p:spPr>
          <a:xfrm>
            <a:off x="5751513" y="4227513"/>
            <a:ext cx="1519237" cy="409575"/>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6" name="圓角矩形 45" descr="poButton"/>
          <p:cNvSpPr/>
          <p:nvPr/>
        </p:nvSpPr>
        <p:spPr>
          <a:xfrm>
            <a:off x="5751513" y="4227513"/>
            <a:ext cx="1519237" cy="409575"/>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7" name="圓角矩形 46"/>
          <p:cNvSpPr/>
          <p:nvPr/>
        </p:nvSpPr>
        <p:spPr>
          <a:xfrm>
            <a:off x="5746750" y="4752975"/>
            <a:ext cx="1520825" cy="409575"/>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8" name="圓角矩形 47" descr="poButton"/>
          <p:cNvSpPr/>
          <p:nvPr/>
        </p:nvSpPr>
        <p:spPr>
          <a:xfrm>
            <a:off x="5746750" y="4752975"/>
            <a:ext cx="1520825" cy="409575"/>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9" name="圓角矩形 48"/>
          <p:cNvSpPr/>
          <p:nvPr/>
        </p:nvSpPr>
        <p:spPr>
          <a:xfrm>
            <a:off x="7354888" y="4748213"/>
            <a:ext cx="1520825" cy="411162"/>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50" name="圓角矩形 49" descr="poButton"/>
          <p:cNvSpPr/>
          <p:nvPr/>
        </p:nvSpPr>
        <p:spPr>
          <a:xfrm>
            <a:off x="7354888" y="4748213"/>
            <a:ext cx="1520825" cy="411162"/>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51" name="圓角矩形 50"/>
          <p:cNvSpPr/>
          <p:nvPr/>
        </p:nvSpPr>
        <p:spPr>
          <a:xfrm>
            <a:off x="7351713" y="4227513"/>
            <a:ext cx="1519237" cy="409575"/>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52" name="圓角矩形 51" descr="poButton"/>
          <p:cNvSpPr/>
          <p:nvPr/>
        </p:nvSpPr>
        <p:spPr>
          <a:xfrm>
            <a:off x="7351713" y="4227513"/>
            <a:ext cx="1519237" cy="409575"/>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53" name="圓角矩形 52"/>
          <p:cNvSpPr/>
          <p:nvPr/>
        </p:nvSpPr>
        <p:spPr>
          <a:xfrm>
            <a:off x="7346950" y="3681413"/>
            <a:ext cx="1520825" cy="411162"/>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54" name="圓角矩形 53" descr="poButton"/>
          <p:cNvSpPr/>
          <p:nvPr/>
        </p:nvSpPr>
        <p:spPr>
          <a:xfrm>
            <a:off x="7346950" y="3681413"/>
            <a:ext cx="1520825" cy="411162"/>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55" name="圓角矩形 54"/>
          <p:cNvSpPr/>
          <p:nvPr/>
        </p:nvSpPr>
        <p:spPr>
          <a:xfrm>
            <a:off x="7354888" y="3148013"/>
            <a:ext cx="1520825" cy="411162"/>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56" name="圓角矩形 55" descr="poButton"/>
          <p:cNvSpPr/>
          <p:nvPr/>
        </p:nvSpPr>
        <p:spPr>
          <a:xfrm>
            <a:off x="7354888" y="3148013"/>
            <a:ext cx="1520825" cy="411162"/>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7"/>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11" restart="whenNotActive" fill="hold" evtFilter="cancelBubble" nodeType="interactiveSeq">
                <p:stCondLst>
                  <p:cond evt="onClick" delay="0">
                    <p:tgtEl>
                      <p:spTgt spid="29"/>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1" presetClass="exit" presetSubtype="0" fill="hold" grpId="0" nodeType="clickEffect">
                                  <p:stCondLst>
                                    <p:cond delay="0"/>
                                  </p:stCondLst>
                                  <p:childTnLst>
                                    <p:set>
                                      <p:cBhvr>
                                        <p:cTn id="15" dur="1" fill="hold">
                                          <p:stCondLst>
                                            <p:cond delay="0"/>
                                          </p:stCondLst>
                                        </p:cTn>
                                        <p:tgtEl>
                                          <p:spTgt spid="28"/>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1" nodeType="clickEffect">
                                  <p:stCondLst>
                                    <p:cond delay="0"/>
                                  </p:stCondLst>
                                  <p:childTnLst>
                                    <p:set>
                                      <p:cBhvr>
                                        <p:cTn id="19"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20" restart="whenNotActive" fill="hold" evtFilter="cancelBubble" nodeType="interactiveSeq">
                <p:stCondLst>
                  <p:cond evt="onClick" delay="0">
                    <p:tgtEl>
                      <p:spTgt spid="46"/>
                    </p:tgtEl>
                  </p:cond>
                </p:stCondLst>
                <p:endSync evt="end" delay="0">
                  <p:rtn val="all"/>
                </p:endSync>
                <p:childTnLst>
                  <p:par>
                    <p:cTn id="21" fill="hold" nodeType="clickPar">
                      <p:stCondLst>
                        <p:cond delay="0"/>
                      </p:stCondLst>
                      <p:childTnLst>
                        <p:par>
                          <p:cTn id="22" fill="hold" nodeType="withGroup">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45"/>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1" nodeType="click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childTnLst>
                          </p:cTn>
                        </p:par>
                      </p:childTnLst>
                    </p:cTn>
                  </p:par>
                </p:childTnLst>
              </p:cTn>
              <p:nextCondLst>
                <p:cond evt="onClick" delay="0">
                  <p:tgtEl>
                    <p:spTgt spid="46"/>
                  </p:tgtEl>
                </p:cond>
              </p:nextCondLst>
            </p:seq>
            <p:seq concurrent="1" nextAc="seek">
              <p:cTn id="29" restart="whenNotActive" fill="hold" evtFilter="cancelBubble" nodeType="interactiveSeq">
                <p:stCondLst>
                  <p:cond evt="onClick" delay="0">
                    <p:tgtEl>
                      <p:spTgt spid="48"/>
                    </p:tgtEl>
                  </p:cond>
                </p:stCondLst>
                <p:endSync evt="end" delay="0">
                  <p:rtn val="all"/>
                </p:endSync>
                <p:childTnLst>
                  <p:par>
                    <p:cTn id="30" fill="hold" nodeType="clickPar">
                      <p:stCondLst>
                        <p:cond delay="0"/>
                      </p:stCondLst>
                      <p:childTnLst>
                        <p:par>
                          <p:cTn id="31" fill="hold" nodeType="withGroup">
                            <p:stCondLst>
                              <p:cond delay="0"/>
                            </p:stCondLst>
                            <p:childTnLst>
                              <p:par>
                                <p:cTn id="32" presetID="1" presetClass="exit" presetSubtype="0" fill="hold" grpId="0" nodeType="clickEffect">
                                  <p:stCondLst>
                                    <p:cond delay="0"/>
                                  </p:stCondLst>
                                  <p:childTnLst>
                                    <p:set>
                                      <p:cBhvr>
                                        <p:cTn id="33" dur="1" fill="hold">
                                          <p:stCondLst>
                                            <p:cond delay="0"/>
                                          </p:stCondLst>
                                        </p:cTn>
                                        <p:tgtEl>
                                          <p:spTgt spid="47"/>
                                        </p:tgtEl>
                                        <p:attrNameLst>
                                          <p:attrName>style.visibility</p:attrName>
                                        </p:attrNameLst>
                                      </p:cBhvr>
                                      <p:to>
                                        <p:strVal val="hidden"/>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1" nodeType="clickEffect">
                                  <p:stCondLst>
                                    <p:cond delay="0"/>
                                  </p:stCondLst>
                                  <p:childTnLst>
                                    <p:set>
                                      <p:cBhvr>
                                        <p:cTn id="37" dur="1" fill="hold">
                                          <p:stCondLst>
                                            <p:cond delay="0"/>
                                          </p:stCondLst>
                                        </p:cTn>
                                        <p:tgtEl>
                                          <p:spTgt spid="47"/>
                                        </p:tgtEl>
                                        <p:attrNameLst>
                                          <p:attrName>style.visibility</p:attrName>
                                        </p:attrNameLst>
                                      </p:cBhvr>
                                      <p:to>
                                        <p:strVal val="visible"/>
                                      </p:to>
                                    </p:set>
                                  </p:childTnLst>
                                </p:cTn>
                              </p:par>
                            </p:childTnLst>
                          </p:cTn>
                        </p:par>
                      </p:childTnLst>
                    </p:cTn>
                  </p:par>
                </p:childTnLst>
              </p:cTn>
              <p:nextCondLst>
                <p:cond evt="onClick" delay="0">
                  <p:tgtEl>
                    <p:spTgt spid="48"/>
                  </p:tgtEl>
                </p:cond>
              </p:nextCondLst>
            </p:seq>
            <p:seq concurrent="1" nextAc="seek">
              <p:cTn id="38" restart="whenNotActive" fill="hold" evtFilter="cancelBubble" nodeType="interactiveSeq">
                <p:stCondLst>
                  <p:cond evt="onClick" delay="0">
                    <p:tgtEl>
                      <p:spTgt spid="50"/>
                    </p:tgtEl>
                  </p:cond>
                </p:stCondLst>
                <p:endSync evt="end" delay="0">
                  <p:rtn val="all"/>
                </p:endSync>
                <p:childTnLst>
                  <p:par>
                    <p:cTn id="39" fill="hold" nodeType="clickPar">
                      <p:stCondLst>
                        <p:cond delay="0"/>
                      </p:stCondLst>
                      <p:childTnLst>
                        <p:par>
                          <p:cTn id="40" fill="hold" nodeType="withGroup">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49"/>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1" nodeType="clickEffect">
                                  <p:stCondLst>
                                    <p:cond delay="0"/>
                                  </p:stCondLst>
                                  <p:childTnLst>
                                    <p:set>
                                      <p:cBhvr>
                                        <p:cTn id="46"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50"/>
                  </p:tgtEl>
                </p:cond>
              </p:nextCondLst>
            </p:seq>
            <p:seq concurrent="1" nextAc="seek">
              <p:cTn id="47" restart="whenNotActive" fill="hold" evtFilter="cancelBubble" nodeType="interactiveSeq">
                <p:stCondLst>
                  <p:cond evt="onClick" delay="0">
                    <p:tgtEl>
                      <p:spTgt spid="52"/>
                    </p:tgtEl>
                  </p:cond>
                </p:stCondLst>
                <p:endSync evt="end" delay="0">
                  <p:rtn val="all"/>
                </p:endSync>
                <p:childTnLst>
                  <p:par>
                    <p:cTn id="48" fill="hold" nodeType="clickPar">
                      <p:stCondLst>
                        <p:cond delay="0"/>
                      </p:stCondLst>
                      <p:childTnLst>
                        <p:par>
                          <p:cTn id="49" fill="hold" nodeType="withGroup">
                            <p:stCondLst>
                              <p:cond delay="0"/>
                            </p:stCondLst>
                            <p:childTnLst>
                              <p:par>
                                <p:cTn id="50" presetID="1" presetClass="exit" presetSubtype="0" fill="hold" grpId="0" nodeType="clickEffect">
                                  <p:stCondLst>
                                    <p:cond delay="0"/>
                                  </p:stCondLst>
                                  <p:childTnLst>
                                    <p:set>
                                      <p:cBhvr>
                                        <p:cTn id="51" dur="1" fill="hold">
                                          <p:stCondLst>
                                            <p:cond delay="0"/>
                                          </p:stCondLst>
                                        </p:cTn>
                                        <p:tgtEl>
                                          <p:spTgt spid="51"/>
                                        </p:tgtEl>
                                        <p:attrNameLst>
                                          <p:attrName>style.visibility</p:attrName>
                                        </p:attrNameLst>
                                      </p:cBhvr>
                                      <p:to>
                                        <p:strVal val="hidden"/>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1" nodeType="clickEffect">
                                  <p:stCondLst>
                                    <p:cond delay="0"/>
                                  </p:stCondLst>
                                  <p:childTnLst>
                                    <p:set>
                                      <p:cBhvr>
                                        <p:cTn id="55" dur="1" fill="hold">
                                          <p:stCondLst>
                                            <p:cond delay="0"/>
                                          </p:stCondLst>
                                        </p:cTn>
                                        <p:tgtEl>
                                          <p:spTgt spid="51"/>
                                        </p:tgtEl>
                                        <p:attrNameLst>
                                          <p:attrName>style.visibility</p:attrName>
                                        </p:attrNameLst>
                                      </p:cBhvr>
                                      <p:to>
                                        <p:strVal val="visible"/>
                                      </p:to>
                                    </p:set>
                                  </p:childTnLst>
                                </p:cTn>
                              </p:par>
                            </p:childTnLst>
                          </p:cTn>
                        </p:par>
                      </p:childTnLst>
                    </p:cTn>
                  </p:par>
                </p:childTnLst>
              </p:cTn>
              <p:nextCondLst>
                <p:cond evt="onClick" delay="0">
                  <p:tgtEl>
                    <p:spTgt spid="52"/>
                  </p:tgtEl>
                </p:cond>
              </p:nextCondLst>
            </p:seq>
            <p:seq concurrent="1" nextAc="seek">
              <p:cTn id="56" restart="whenNotActive" fill="hold" evtFilter="cancelBubble" nodeType="interactiveSeq">
                <p:stCondLst>
                  <p:cond evt="onClick" delay="0">
                    <p:tgtEl>
                      <p:spTgt spid="54"/>
                    </p:tgtEl>
                  </p:cond>
                </p:stCondLst>
                <p:endSync evt="end" delay="0">
                  <p:rtn val="all"/>
                </p:endSync>
                <p:childTnLst>
                  <p:par>
                    <p:cTn id="57" fill="hold" nodeType="clickPar">
                      <p:stCondLst>
                        <p:cond delay="0"/>
                      </p:stCondLst>
                      <p:childTnLst>
                        <p:par>
                          <p:cTn id="58" fill="hold" nodeType="withGroup">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53"/>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grpId="1" nodeType="clickEffect">
                                  <p:stCondLst>
                                    <p:cond delay="0"/>
                                  </p:stCondLst>
                                  <p:childTnLst>
                                    <p:set>
                                      <p:cBhvr>
                                        <p:cTn id="64" dur="1" fill="hold">
                                          <p:stCondLst>
                                            <p:cond delay="0"/>
                                          </p:stCondLst>
                                        </p:cTn>
                                        <p:tgtEl>
                                          <p:spTgt spid="53"/>
                                        </p:tgtEl>
                                        <p:attrNameLst>
                                          <p:attrName>style.visibility</p:attrName>
                                        </p:attrNameLst>
                                      </p:cBhvr>
                                      <p:to>
                                        <p:strVal val="visible"/>
                                      </p:to>
                                    </p:set>
                                  </p:childTnLst>
                                </p:cTn>
                              </p:par>
                            </p:childTnLst>
                          </p:cTn>
                        </p:par>
                      </p:childTnLst>
                    </p:cTn>
                  </p:par>
                </p:childTnLst>
              </p:cTn>
              <p:nextCondLst>
                <p:cond evt="onClick" delay="0">
                  <p:tgtEl>
                    <p:spTgt spid="54"/>
                  </p:tgtEl>
                </p:cond>
              </p:nextCondLst>
            </p:seq>
            <p:seq concurrent="1" nextAc="seek">
              <p:cTn id="65" restart="whenNotActive" fill="hold" evtFilter="cancelBubble" nodeType="interactiveSeq">
                <p:stCondLst>
                  <p:cond evt="onClick" delay="0">
                    <p:tgtEl>
                      <p:spTgt spid="56"/>
                    </p:tgtEl>
                  </p:cond>
                </p:stCondLst>
                <p:endSync evt="end" delay="0">
                  <p:rtn val="all"/>
                </p:endSync>
                <p:childTnLst>
                  <p:par>
                    <p:cTn id="66" fill="hold" nodeType="clickPar">
                      <p:stCondLst>
                        <p:cond delay="0"/>
                      </p:stCondLst>
                      <p:childTnLst>
                        <p:par>
                          <p:cTn id="67" fill="hold" nodeType="withGroup">
                            <p:stCondLst>
                              <p:cond delay="0"/>
                            </p:stCondLst>
                            <p:childTnLst>
                              <p:par>
                                <p:cTn id="68" presetID="1" presetClass="exit" presetSubtype="0" fill="hold" grpId="0" nodeType="clickEffect">
                                  <p:stCondLst>
                                    <p:cond delay="0"/>
                                  </p:stCondLst>
                                  <p:childTnLst>
                                    <p:set>
                                      <p:cBhvr>
                                        <p:cTn id="69" dur="1" fill="hold">
                                          <p:stCondLst>
                                            <p:cond delay="0"/>
                                          </p:stCondLst>
                                        </p:cTn>
                                        <p:tgtEl>
                                          <p:spTgt spid="55"/>
                                        </p:tgtEl>
                                        <p:attrNameLst>
                                          <p:attrName>style.visibility</p:attrName>
                                        </p:attrNameLst>
                                      </p:cBhvr>
                                      <p:to>
                                        <p:strVal val="hidden"/>
                                      </p:to>
                                    </p:set>
                                  </p:childTnLst>
                                </p:cTn>
                              </p:par>
                            </p:childTnLst>
                          </p:cTn>
                        </p:par>
                      </p:childTnLst>
                    </p:cTn>
                  </p:par>
                  <p:par>
                    <p:cTn id="70" fill="hold" nodeType="clickPar">
                      <p:stCondLst>
                        <p:cond delay="indefinite"/>
                      </p:stCondLst>
                      <p:childTnLst>
                        <p:par>
                          <p:cTn id="71" fill="hold" nodeType="withGroup">
                            <p:stCondLst>
                              <p:cond delay="0"/>
                            </p:stCondLst>
                            <p:childTnLst>
                              <p:par>
                                <p:cTn id="72" presetID="1" presetClass="entr" presetSubtype="0" fill="hold" grpId="1" nodeType="clickEffect">
                                  <p:stCondLst>
                                    <p:cond delay="0"/>
                                  </p:stCondLst>
                                  <p:childTnLst>
                                    <p:set>
                                      <p:cBhvr>
                                        <p:cTn id="73" dur="1" fill="hold">
                                          <p:stCondLst>
                                            <p:cond delay="0"/>
                                          </p:stCondLst>
                                        </p:cTn>
                                        <p:tgtEl>
                                          <p:spTgt spid="55"/>
                                        </p:tgtEl>
                                        <p:attrNameLst>
                                          <p:attrName>style.visibility</p:attrName>
                                        </p:attrNameLst>
                                      </p:cBhvr>
                                      <p:to>
                                        <p:strVal val="visible"/>
                                      </p:to>
                                    </p:set>
                                  </p:childTnLst>
                                </p:cTn>
                              </p:par>
                            </p:childTnLst>
                          </p:cTn>
                        </p:par>
                      </p:childTnLst>
                    </p:cTn>
                  </p:par>
                </p:childTnLst>
              </p:cTn>
              <p:nextCondLst>
                <p:cond evt="onClick" delay="0">
                  <p:tgtEl>
                    <p:spTgt spid="56"/>
                  </p:tgtEl>
                </p:cond>
              </p:nextCondLst>
            </p:seq>
          </p:childTnLst>
        </p:cTn>
      </p:par>
    </p:tnLst>
    <p:bldLst>
      <p:bldP spid="7" grpId="0" animBg="1"/>
      <p:bldP spid="7" grpId="1" animBg="1"/>
      <p:bldP spid="28" grpId="0" animBg="1"/>
      <p:bldP spid="28" grpId="1" animBg="1"/>
      <p:bldP spid="45" grpId="0" animBg="1"/>
      <p:bldP spid="45" grpId="1" animBg="1"/>
      <p:bldP spid="47" grpId="0" animBg="1"/>
      <p:bldP spid="47" grpId="1" animBg="1"/>
      <p:bldP spid="49" grpId="0" animBg="1"/>
      <p:bldP spid="49" grpId="1" animBg="1"/>
      <p:bldP spid="51" grpId="0" animBg="1"/>
      <p:bldP spid="51" grpId="1" animBg="1"/>
      <p:bldP spid="53" grpId="0" animBg="1"/>
      <p:bldP spid="53" grpId="1" animBg="1"/>
      <p:bldP spid="55" grpId="0" animBg="1"/>
      <p:bldP spid="55"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圓角矩形 10"/>
          <p:cNvSpPr/>
          <p:nvPr/>
        </p:nvSpPr>
        <p:spPr>
          <a:xfrm>
            <a:off x="1793875" y="1566863"/>
            <a:ext cx="5913438" cy="4322762"/>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solidFill>
                <a:schemeClr val="tx1"/>
              </a:solidFill>
            </a:endParaRPr>
          </a:p>
        </p:txBody>
      </p:sp>
      <p:sp>
        <p:nvSpPr>
          <p:cNvPr id="2" name="Title 1"/>
          <p:cNvSpPr>
            <a:spLocks noGrp="1"/>
          </p:cNvSpPr>
          <p:nvPr>
            <p:ph type="title"/>
          </p:nvPr>
        </p:nvSpPr>
        <p:spPr>
          <a:xfrm>
            <a:off x="979488" y="685800"/>
            <a:ext cx="6715125" cy="827088"/>
          </a:xfrm>
        </p:spPr>
        <p:txBody>
          <a:bodyPr/>
          <a:lstStyle/>
          <a:p>
            <a:pPr>
              <a:defRPr/>
            </a:pPr>
            <a:r>
              <a:rPr lang="en-US" altLang="zh-TW" b="1" dirty="0"/>
              <a:t>2.4 </a:t>
            </a:r>
            <a:r>
              <a:rPr lang="zh-TW" altLang="en-US" b="1" dirty="0"/>
              <a:t>中文字造字的方法</a:t>
            </a:r>
            <a:endParaRPr lang="zh-HK" altLang="en-US" dirty="0"/>
          </a:p>
        </p:txBody>
      </p:sp>
      <p:sp>
        <p:nvSpPr>
          <p:cNvPr id="3" name="Content Placeholder 2"/>
          <p:cNvSpPr>
            <a:spLocks noGrp="1"/>
          </p:cNvSpPr>
          <p:nvPr>
            <p:ph idx="1"/>
          </p:nvPr>
        </p:nvSpPr>
        <p:spPr bwMode="auto">
          <a:xfrm>
            <a:off x="2319338" y="1792288"/>
            <a:ext cx="4948237" cy="3338512"/>
          </a:xfrm>
        </p:spPr>
        <p:txBody>
          <a:bodyPr wrap="square" numCol="1" anchor="t" anchorCtr="0" compatLnSpc="1">
            <a:prstTxWarp prst="textNoShape">
              <a:avLst/>
            </a:prstTxWarp>
            <a:normAutofit fontScale="92500" lnSpcReduction="10000"/>
          </a:bodyPr>
          <a:lstStyle/>
          <a:p>
            <a:pPr marL="0" indent="0">
              <a:lnSpc>
                <a:spcPct val="110000"/>
              </a:lnSpc>
              <a:buFont typeface="Arial" pitchFamily="34" charset="0"/>
              <a:buNone/>
              <a:defRPr/>
            </a:pPr>
            <a:r>
              <a:rPr lang="zh-TW" altLang="en-US" sz="2800">
                <a:solidFill>
                  <a:schemeClr val="bg1"/>
                </a:solidFill>
                <a:effectLst/>
                <a:latin typeface="標楷體" pitchFamily="65" charset="-120"/>
                <a:ea typeface="標楷體" pitchFamily="65" charset="-120"/>
              </a:rPr>
              <a:t>現時大部分常見的香港字已包含在</a:t>
            </a:r>
            <a:r>
              <a:rPr lang="en-US" altLang="zh-TW" sz="2800">
                <a:solidFill>
                  <a:schemeClr val="bg1"/>
                </a:solidFill>
                <a:effectLst/>
                <a:latin typeface="標楷體" pitchFamily="65" charset="-120"/>
                <a:ea typeface="標楷體" pitchFamily="65" charset="-120"/>
              </a:rPr>
              <a:t>《</a:t>
            </a:r>
            <a:r>
              <a:rPr lang="zh-TW" altLang="en-US" sz="2800">
                <a:solidFill>
                  <a:schemeClr val="bg1"/>
                </a:solidFill>
                <a:effectLst/>
                <a:latin typeface="標楷體" pitchFamily="65" charset="-120"/>
                <a:ea typeface="標楷體" pitchFamily="65" charset="-120"/>
              </a:rPr>
              <a:t>香港增補字符集</a:t>
            </a:r>
            <a:r>
              <a:rPr lang="en-US" altLang="zh-TW" sz="2800">
                <a:solidFill>
                  <a:schemeClr val="bg1"/>
                </a:solidFill>
                <a:effectLst/>
                <a:latin typeface="標楷體" pitchFamily="65" charset="-120"/>
                <a:ea typeface="標楷體" pitchFamily="65" charset="-120"/>
              </a:rPr>
              <a:t>》</a:t>
            </a:r>
            <a:r>
              <a:rPr lang="zh-TW" altLang="en-US" sz="2800">
                <a:solidFill>
                  <a:schemeClr val="bg1"/>
                </a:solidFill>
                <a:effectLst/>
                <a:latin typeface="標楷體" pitchFamily="65" charset="-120"/>
                <a:ea typeface="標楷體" pitchFamily="65" charset="-120"/>
              </a:rPr>
              <a:t>中，但當要處理一些罕有地方字或個人創作的字符時，我們可以利用一些造字程序來製作自己的字符及配上對應的倉頡碼，以解決一般輸入法或中文電腦系統不能處理的罕有文字。</a:t>
            </a:r>
            <a:endParaRPr lang="en-US" altLang="zh-TW" sz="2800">
              <a:solidFill>
                <a:schemeClr val="bg1"/>
              </a:solidFill>
              <a:effectLst/>
              <a:latin typeface="標楷體" pitchFamily="65" charset="-120"/>
              <a:ea typeface="標楷體" pitchFamily="65" charset="-120"/>
            </a:endParaRPr>
          </a:p>
        </p:txBody>
      </p:sp>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圓角矩形 8"/>
          <p:cNvSpPr/>
          <p:nvPr/>
        </p:nvSpPr>
        <p:spPr>
          <a:xfrm>
            <a:off x="984250" y="280352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563" y="1347788"/>
            <a:ext cx="2400300" cy="72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文字方塊 5"/>
          <p:cNvSpPr txBox="1">
            <a:spLocks noChangeArrowheads="1"/>
          </p:cNvSpPr>
          <p:nvPr/>
        </p:nvSpPr>
        <p:spPr bwMode="auto">
          <a:xfrm>
            <a:off x="3254375" y="1858963"/>
            <a:ext cx="2338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b="1">
                <a:latin typeface="標楷體" pitchFamily="65" charset="-120"/>
                <a:ea typeface="標楷體" pitchFamily="65" charset="-120"/>
              </a:rPr>
              <a:t>漢字造字的步驟</a:t>
            </a:r>
            <a:endParaRPr lang="zh-HK" altLang="en-US" b="1">
              <a:latin typeface="標楷體" pitchFamily="65" charset="-120"/>
              <a:ea typeface="標楷體" pitchFamily="65" charset="-120"/>
            </a:endParaRPr>
          </a:p>
        </p:txBody>
      </p:sp>
      <p:sp>
        <p:nvSpPr>
          <p:cNvPr id="7" name="文字方塊 6"/>
          <p:cNvSpPr txBox="1">
            <a:spLocks noChangeArrowheads="1"/>
          </p:cNvSpPr>
          <p:nvPr/>
        </p:nvSpPr>
        <p:spPr bwMode="auto">
          <a:xfrm>
            <a:off x="184150" y="2312988"/>
            <a:ext cx="8924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HK" altLang="en-US" sz="1800">
                <a:latin typeface="微軟正黑體" pitchFamily="34" charset="-120"/>
                <a:ea typeface="微軟正黑體" pitchFamily="34" charset="-120"/>
              </a:rPr>
              <a:t>以下是利用</a:t>
            </a:r>
            <a:r>
              <a:rPr lang="en-US" altLang="zh-HK" sz="1800">
                <a:latin typeface="微軟正黑體" pitchFamily="34" charset="-120"/>
                <a:ea typeface="微軟正黑體" pitchFamily="34" charset="-120"/>
              </a:rPr>
              <a:t>Microsoft Windows 8</a:t>
            </a:r>
            <a:r>
              <a:rPr lang="zh-HK" altLang="en-US" sz="1800">
                <a:latin typeface="微軟正黑體" pitchFamily="34" charset="-120"/>
                <a:ea typeface="微軟正黑體" pitchFamily="34" charset="-120"/>
              </a:rPr>
              <a:t>內的造字程式造字的步驟，同學可依指示一起練習。</a:t>
            </a:r>
          </a:p>
        </p:txBody>
      </p:sp>
      <p:sp>
        <p:nvSpPr>
          <p:cNvPr id="8" name="矩形 7"/>
          <p:cNvSpPr/>
          <p:nvPr/>
        </p:nvSpPr>
        <p:spPr>
          <a:xfrm>
            <a:off x="995117" y="268304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0" name="文字方塊 9"/>
          <p:cNvSpPr txBox="1">
            <a:spLocks noChangeArrowheads="1"/>
          </p:cNvSpPr>
          <p:nvPr/>
        </p:nvSpPr>
        <p:spPr bwMode="auto">
          <a:xfrm>
            <a:off x="1538288" y="2713038"/>
            <a:ext cx="63595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用滑鼠右按</a:t>
            </a:r>
            <a:r>
              <a:rPr lang="zh-TW" altLang="en-US" sz="2000" b="1">
                <a:solidFill>
                  <a:srgbClr val="0066FF"/>
                </a:solidFill>
                <a:latin typeface="微軟正黑體" pitchFamily="34" charset="-120"/>
                <a:ea typeface="微軟正黑體" pitchFamily="34" charset="-120"/>
              </a:rPr>
              <a:t>開始</a:t>
            </a:r>
            <a:r>
              <a:rPr lang="zh-TW" altLang="en-US" sz="2000">
                <a:latin typeface="微軟正黑體" pitchFamily="34" charset="-120"/>
                <a:ea typeface="微軟正黑體" pitchFamily="34" charset="-120"/>
              </a:rPr>
              <a:t> ➜ </a:t>
            </a:r>
            <a:r>
              <a:rPr lang="zh-TW" altLang="en-US" sz="2000" b="1">
                <a:solidFill>
                  <a:srgbClr val="0066FF"/>
                </a:solidFill>
                <a:latin typeface="微軟正黑體" pitchFamily="34" charset="-120"/>
                <a:ea typeface="微軟正黑體" pitchFamily="34" charset="-120"/>
              </a:rPr>
              <a:t>搜尋</a:t>
            </a:r>
            <a:r>
              <a:rPr lang="zh-TW" altLang="en-US" sz="2000">
                <a:latin typeface="微軟正黑體" pitchFamily="34" charset="-120"/>
                <a:ea typeface="微軟正黑體" pitchFamily="34" charset="-120"/>
              </a:rPr>
              <a:t>，在搜尋欄輸入</a:t>
            </a:r>
            <a:r>
              <a:rPr lang="en-US" altLang="zh-TW" sz="2000" b="1">
                <a:solidFill>
                  <a:srgbClr val="0066FF"/>
                </a:solidFill>
                <a:latin typeface="微軟正黑體" pitchFamily="34" charset="-120"/>
                <a:ea typeface="微軟正黑體" pitchFamily="34" charset="-120"/>
              </a:rPr>
              <a:t>eudcedit.exe</a:t>
            </a:r>
            <a:r>
              <a:rPr lang="zh-TW" altLang="en-US" sz="2000">
                <a:latin typeface="微軟正黑體" pitchFamily="34" charset="-120"/>
                <a:ea typeface="微軟正黑體" pitchFamily="34" charset="-120"/>
              </a:rPr>
              <a:t>，便會啟動造字程式視窗。</a:t>
            </a:r>
            <a:endParaRPr lang="zh-HK" altLang="en-US" sz="2000">
              <a:latin typeface="微軟正黑體" pitchFamily="34" charset="-120"/>
              <a:ea typeface="微軟正黑體" pitchFamily="34" charset="-120"/>
            </a:endParaRPr>
          </a:p>
        </p:txBody>
      </p:sp>
      <p:pic>
        <p:nvPicPr>
          <p:cNvPr id="12" name="Picture 11">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94625" y="3063875"/>
            <a:ext cx="11303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nodeType="afterGroup">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nodeType="afterGroup">
                            <p:stCondLst>
                              <p:cond delay="1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nodeType="afterGroup">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nodeType="afterGroup">
                            <p:stCondLst>
                              <p:cond delay="2000"/>
                            </p:stCondLst>
                            <p:childTnLst>
                              <p:par>
                                <p:cTn id="29" presetID="10"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p:bldP spid="7"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圓角矩形 8"/>
          <p:cNvSpPr/>
          <p:nvPr/>
        </p:nvSpPr>
        <p:spPr>
          <a:xfrm>
            <a:off x="984250" y="280352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 name="矩形 4">
            <a:hlinkClick r:id="rId4"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2150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4863" y="1346200"/>
            <a:ext cx="2400300" cy="72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509" name="文字方塊 5"/>
          <p:cNvSpPr txBox="1">
            <a:spLocks noChangeArrowheads="1"/>
          </p:cNvSpPr>
          <p:nvPr/>
        </p:nvSpPr>
        <p:spPr bwMode="auto">
          <a:xfrm>
            <a:off x="3254375" y="1858963"/>
            <a:ext cx="2338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b="1">
                <a:latin typeface="標楷體" pitchFamily="65" charset="-120"/>
                <a:ea typeface="標楷體" pitchFamily="65" charset="-120"/>
              </a:rPr>
              <a:t>漢字造字的步驟</a:t>
            </a:r>
            <a:endParaRPr lang="zh-HK" altLang="en-US" b="1">
              <a:latin typeface="標楷體" pitchFamily="65" charset="-120"/>
              <a:ea typeface="標楷體" pitchFamily="65" charset="-120"/>
            </a:endParaRPr>
          </a:p>
        </p:txBody>
      </p:sp>
      <p:sp>
        <p:nvSpPr>
          <p:cNvPr id="21510" name="文字方塊 6"/>
          <p:cNvSpPr txBox="1">
            <a:spLocks noChangeArrowheads="1"/>
          </p:cNvSpPr>
          <p:nvPr/>
        </p:nvSpPr>
        <p:spPr bwMode="auto">
          <a:xfrm>
            <a:off x="184150" y="2312988"/>
            <a:ext cx="8924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HK" altLang="en-US" sz="1800">
                <a:latin typeface="微軟正黑體" pitchFamily="34" charset="-120"/>
                <a:ea typeface="微軟正黑體" pitchFamily="34" charset="-120"/>
              </a:rPr>
              <a:t>以下是利用</a:t>
            </a:r>
            <a:r>
              <a:rPr lang="en-US" altLang="zh-HK" sz="1800">
                <a:latin typeface="微軟正黑體" pitchFamily="34" charset="-120"/>
                <a:ea typeface="微軟正黑體" pitchFamily="34" charset="-120"/>
              </a:rPr>
              <a:t>Microsoft Windows 8</a:t>
            </a:r>
            <a:r>
              <a:rPr lang="zh-HK" altLang="en-US" sz="1800">
                <a:latin typeface="微軟正黑體" pitchFamily="34" charset="-120"/>
                <a:ea typeface="微軟正黑體" pitchFamily="34" charset="-120"/>
              </a:rPr>
              <a:t>內的造字程式造字的步驟，同學可依指示一起練習。</a:t>
            </a:r>
          </a:p>
        </p:txBody>
      </p:sp>
      <p:sp>
        <p:nvSpPr>
          <p:cNvPr id="8" name="矩形 7"/>
          <p:cNvSpPr/>
          <p:nvPr/>
        </p:nvSpPr>
        <p:spPr>
          <a:xfrm>
            <a:off x="995117" y="268304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0" name="文字方塊 9"/>
          <p:cNvSpPr txBox="1">
            <a:spLocks noChangeArrowheads="1"/>
          </p:cNvSpPr>
          <p:nvPr/>
        </p:nvSpPr>
        <p:spPr bwMode="auto">
          <a:xfrm>
            <a:off x="1538288" y="2713038"/>
            <a:ext cx="58245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在選擇字碼對話框內，點選所要造字的編碼位置，然後按</a:t>
            </a:r>
            <a:r>
              <a:rPr lang="zh-TW" altLang="en-US" sz="2000" b="1">
                <a:solidFill>
                  <a:srgbClr val="0066FF"/>
                </a:solidFill>
                <a:latin typeface="微軟正黑體" pitchFamily="34" charset="-120"/>
                <a:ea typeface="微軟正黑體" pitchFamily="34" charset="-120"/>
              </a:rPr>
              <a:t>確定</a:t>
            </a:r>
            <a:r>
              <a:rPr lang="zh-TW" altLang="en-US" sz="2000">
                <a:latin typeface="微軟正黑體" pitchFamily="34" charset="-120"/>
                <a:ea typeface="微軟正黑體" pitchFamily="34" charset="-120"/>
              </a:rPr>
              <a:t>。</a:t>
            </a:r>
            <a:endParaRPr lang="zh-HK" altLang="en-US" sz="2000">
              <a:latin typeface="微軟正黑體" pitchFamily="34" charset="-120"/>
              <a:ea typeface="微軟正黑體" pitchFamily="34" charset="-120"/>
            </a:endParaRPr>
          </a:p>
        </p:txBody>
      </p:sp>
      <p:pic>
        <p:nvPicPr>
          <p:cNvPr id="52227" name="Picture Softwar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73963" y="2925762"/>
            <a:ext cx="1344612" cy="388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22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125" y="3373438"/>
            <a:ext cx="7183438" cy="3330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IT04_14_eudcedit.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2195175" y="801688"/>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52227"/>
                                        </p:tgtEl>
                                        <p:attrNameLst>
                                          <p:attrName>style.visibility</p:attrName>
                                        </p:attrNameLst>
                                      </p:cBhvr>
                                      <p:to>
                                        <p:strVal val="visible"/>
                                      </p:to>
                                    </p:set>
                                    <p:animEffect transition="in" filter="fade">
                                      <p:cBhvr>
                                        <p:cTn id="19" dur="500"/>
                                        <p:tgtEl>
                                          <p:spTgt spid="52227"/>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52228"/>
                                        </p:tgtEl>
                                        <p:attrNameLst>
                                          <p:attrName>style.visibility</p:attrName>
                                        </p:attrNameLst>
                                      </p:cBhvr>
                                      <p:to>
                                        <p:strVal val="visible"/>
                                      </p:to>
                                    </p:set>
                                    <p:animEffect transition="in" filter="fade">
                                      <p:cBhvr>
                                        <p:cTn id="23" dur="500"/>
                                        <p:tgtEl>
                                          <p:spTgt spid="52228"/>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24" fill="hold" display="0">
                  <p:stCondLst>
                    <p:cond delay="indefinite"/>
                  </p:stCondLst>
                </p:cTn>
                <p:tgtEl>
                  <p:spTgt spid="2"/>
                </p:tgtEl>
              </p:cMediaNode>
            </p:video>
            <p:seq concurrent="1" nextAc="seek">
              <p:cTn id="25" restart="whenNotActive" fill="hold" evtFilter="cancelBubble" nodeType="interactiveSeq">
                <p:stCondLst>
                  <p:cond evt="onClick" delay="0">
                    <p:tgtEl>
                      <p:spTgt spid="52227"/>
                    </p:tgtEl>
                  </p:cond>
                </p:stCondLst>
                <p:endSync evt="end" delay="0">
                  <p:rtn val="all"/>
                </p:endSync>
                <p:childTnLst>
                  <p:par>
                    <p:cTn id="26" fill="hold">
                      <p:stCondLst>
                        <p:cond delay="0"/>
                      </p:stCondLst>
                      <p:childTnLst>
                        <p:par>
                          <p:cTn id="27" fill="hold">
                            <p:stCondLst>
                              <p:cond delay="0"/>
                            </p:stCondLst>
                            <p:childTnLst>
                              <p:par>
                                <p:cTn id="28" presetID="2" presetClass="mediacall" presetSubtype="0" fill="hold" nodeType="clickEffect">
                                  <p:stCondLst>
                                    <p:cond delay="0"/>
                                  </p:stCondLst>
                                  <p:childTnLst>
                                    <p:cmd type="call" cmd="togglePause">
                                      <p:cBhvr>
                                        <p:cTn id="29" dur="1" fill="hold"/>
                                        <p:tgtEl>
                                          <p:spTgt spid="2"/>
                                        </p:tgtEl>
                                      </p:cBhvr>
                                    </p:cmd>
                                  </p:childTnLst>
                                </p:cTn>
                              </p:par>
                            </p:childTnLst>
                          </p:cTn>
                        </p:par>
                      </p:childTnLst>
                    </p:cTn>
                  </p:par>
                </p:childTnLst>
              </p:cTn>
              <p:nextCondLst>
                <p:cond evt="onClick" delay="0">
                  <p:tgtEl>
                    <p:spTgt spid="52227"/>
                  </p:tgtEl>
                </p:cond>
              </p:nextCondLst>
            </p:seq>
          </p:childTnLst>
        </p:cTn>
      </p:par>
    </p:tnLst>
    <p:bldLst>
      <p:bldP spid="9" grpId="0" animBg="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圓角矩形 8"/>
          <p:cNvSpPr/>
          <p:nvPr/>
        </p:nvSpPr>
        <p:spPr>
          <a:xfrm>
            <a:off x="984250" y="280352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225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163" y="1346200"/>
            <a:ext cx="2400300" cy="72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533" name="文字方塊 5"/>
          <p:cNvSpPr txBox="1">
            <a:spLocks noChangeArrowheads="1"/>
          </p:cNvSpPr>
          <p:nvPr/>
        </p:nvSpPr>
        <p:spPr bwMode="auto">
          <a:xfrm>
            <a:off x="3254375" y="1858963"/>
            <a:ext cx="2338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b="1">
                <a:latin typeface="標楷體" pitchFamily="65" charset="-120"/>
                <a:ea typeface="標楷體" pitchFamily="65" charset="-120"/>
              </a:rPr>
              <a:t>漢字造字的步驟</a:t>
            </a:r>
            <a:endParaRPr lang="zh-HK" altLang="en-US" b="1">
              <a:latin typeface="標楷體" pitchFamily="65" charset="-120"/>
              <a:ea typeface="標楷體" pitchFamily="65" charset="-120"/>
            </a:endParaRPr>
          </a:p>
        </p:txBody>
      </p:sp>
      <p:sp>
        <p:nvSpPr>
          <p:cNvPr id="22534" name="文字方塊 6"/>
          <p:cNvSpPr txBox="1">
            <a:spLocks noChangeArrowheads="1"/>
          </p:cNvSpPr>
          <p:nvPr/>
        </p:nvSpPr>
        <p:spPr bwMode="auto">
          <a:xfrm>
            <a:off x="184150" y="2312988"/>
            <a:ext cx="8924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HK" altLang="en-US" sz="1800">
                <a:latin typeface="微軟正黑體" pitchFamily="34" charset="-120"/>
                <a:ea typeface="微軟正黑體" pitchFamily="34" charset="-120"/>
              </a:rPr>
              <a:t>以下是利用</a:t>
            </a:r>
            <a:r>
              <a:rPr lang="en-US" altLang="zh-HK" sz="1800">
                <a:latin typeface="微軟正黑體" pitchFamily="34" charset="-120"/>
                <a:ea typeface="微軟正黑體" pitchFamily="34" charset="-120"/>
              </a:rPr>
              <a:t>Microsoft Windows 8</a:t>
            </a:r>
            <a:r>
              <a:rPr lang="zh-HK" altLang="en-US" sz="1800">
                <a:latin typeface="微軟正黑體" pitchFamily="34" charset="-120"/>
                <a:ea typeface="微軟正黑體" pitchFamily="34" charset="-120"/>
              </a:rPr>
              <a:t>內的造字程式造字的步驟，同學可依指示一起練習。</a:t>
            </a:r>
          </a:p>
        </p:txBody>
      </p:sp>
      <p:sp>
        <p:nvSpPr>
          <p:cNvPr id="8" name="矩形 7"/>
          <p:cNvSpPr/>
          <p:nvPr/>
        </p:nvSpPr>
        <p:spPr>
          <a:xfrm>
            <a:off x="995117" y="268304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0" name="文字方塊 9"/>
          <p:cNvSpPr txBox="1">
            <a:spLocks noChangeArrowheads="1"/>
          </p:cNvSpPr>
          <p:nvPr/>
        </p:nvSpPr>
        <p:spPr bwMode="auto">
          <a:xfrm>
            <a:off x="1538288" y="2713038"/>
            <a:ext cx="6524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按功能表列的</a:t>
            </a:r>
            <a:r>
              <a:rPr lang="zh-TW" altLang="en-US" sz="2000" b="1">
                <a:solidFill>
                  <a:srgbClr val="0066FF"/>
                </a:solidFill>
                <a:latin typeface="微軟正黑體" pitchFamily="34" charset="-120"/>
                <a:ea typeface="微軟正黑體" pitchFamily="34" charset="-120"/>
              </a:rPr>
              <a:t>檔案</a:t>
            </a:r>
            <a:r>
              <a:rPr lang="zh-TW" altLang="en-US" sz="2000">
                <a:latin typeface="微軟正黑體" pitchFamily="34" charset="-120"/>
                <a:ea typeface="微軟正黑體" pitchFamily="34" charset="-120"/>
              </a:rPr>
              <a:t> ➜ </a:t>
            </a:r>
            <a:r>
              <a:rPr lang="zh-TW" altLang="en-US" sz="2000" b="1">
                <a:solidFill>
                  <a:srgbClr val="0066FF"/>
                </a:solidFill>
                <a:latin typeface="微軟正黑體" pitchFamily="34" charset="-120"/>
                <a:ea typeface="微軟正黑體" pitchFamily="34" charset="-120"/>
              </a:rPr>
              <a:t>字型連結</a:t>
            </a:r>
            <a:r>
              <a:rPr lang="zh-TW" altLang="en-US" sz="2000">
                <a:latin typeface="微軟正黑體" pitchFamily="34" charset="-120"/>
                <a:ea typeface="微軟正黑體" pitchFamily="34" charset="-120"/>
              </a:rPr>
              <a:t>，在字型連結對話框內，選</a:t>
            </a:r>
            <a:r>
              <a:rPr lang="zh-TW" altLang="en-US" sz="2000" b="1">
                <a:solidFill>
                  <a:srgbClr val="0066FF"/>
                </a:solidFill>
                <a:latin typeface="微軟正黑體" pitchFamily="34" charset="-120"/>
                <a:ea typeface="微軟正黑體" pitchFamily="34" charset="-120"/>
              </a:rPr>
              <a:t>與所有字型連結</a:t>
            </a:r>
            <a:r>
              <a:rPr lang="zh-TW" altLang="en-US" sz="2000">
                <a:latin typeface="微軟正黑體" pitchFamily="34" charset="-120"/>
                <a:ea typeface="微軟正黑體" pitchFamily="34" charset="-120"/>
              </a:rPr>
              <a:t>，再按</a:t>
            </a:r>
            <a:r>
              <a:rPr lang="zh-TW" altLang="en-US" sz="2000" b="1">
                <a:solidFill>
                  <a:srgbClr val="0066FF"/>
                </a:solidFill>
                <a:latin typeface="微軟正黑體" pitchFamily="34" charset="-120"/>
                <a:ea typeface="微軟正黑體" pitchFamily="34" charset="-120"/>
              </a:rPr>
              <a:t>確定</a:t>
            </a:r>
            <a:r>
              <a:rPr lang="zh-TW" altLang="en-US" sz="2000">
                <a:latin typeface="微軟正黑體" pitchFamily="34" charset="-120"/>
                <a:ea typeface="微軟正黑體" pitchFamily="34" charset="-120"/>
              </a:rPr>
              <a:t>。</a:t>
            </a:r>
            <a:endParaRPr lang="zh-HK" altLang="en-US" sz="2000">
              <a:latin typeface="微軟正黑體" pitchFamily="34" charset="-120"/>
              <a:ea typeface="微軟正黑體" pitchFamily="34" charset="-120"/>
            </a:endParaRPr>
          </a:p>
        </p:txBody>
      </p:sp>
      <p:pic>
        <p:nvPicPr>
          <p:cNvPr id="532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525" y="3425825"/>
            <a:ext cx="8924925" cy="331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53250"/>
                                        </p:tgtEl>
                                        <p:attrNameLst>
                                          <p:attrName>style.visibility</p:attrName>
                                        </p:attrNameLst>
                                      </p:cBhvr>
                                      <p:to>
                                        <p:strVal val="visible"/>
                                      </p:to>
                                    </p:set>
                                    <p:animEffect transition="in" filter="fade">
                                      <p:cBhvr>
                                        <p:cTn id="19" dur="500"/>
                                        <p:tgtEl>
                                          <p:spTgt spid="53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圓角矩形 8"/>
          <p:cNvSpPr/>
          <p:nvPr/>
        </p:nvSpPr>
        <p:spPr>
          <a:xfrm>
            <a:off x="984250" y="280352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2355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863" y="1346200"/>
            <a:ext cx="2400300" cy="72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57" name="文字方塊 5"/>
          <p:cNvSpPr txBox="1">
            <a:spLocks noChangeArrowheads="1"/>
          </p:cNvSpPr>
          <p:nvPr/>
        </p:nvSpPr>
        <p:spPr bwMode="auto">
          <a:xfrm>
            <a:off x="3254375" y="1858963"/>
            <a:ext cx="2338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b="1">
                <a:latin typeface="標楷體" pitchFamily="65" charset="-120"/>
                <a:ea typeface="標楷體" pitchFamily="65" charset="-120"/>
              </a:rPr>
              <a:t>漢字造字的步驟</a:t>
            </a:r>
            <a:endParaRPr lang="zh-HK" altLang="en-US" b="1">
              <a:latin typeface="標楷體" pitchFamily="65" charset="-120"/>
              <a:ea typeface="標楷體" pitchFamily="65" charset="-120"/>
            </a:endParaRPr>
          </a:p>
        </p:txBody>
      </p:sp>
      <p:sp>
        <p:nvSpPr>
          <p:cNvPr id="23558" name="文字方塊 6"/>
          <p:cNvSpPr txBox="1">
            <a:spLocks noChangeArrowheads="1"/>
          </p:cNvSpPr>
          <p:nvPr/>
        </p:nvSpPr>
        <p:spPr bwMode="auto">
          <a:xfrm>
            <a:off x="184150" y="2312988"/>
            <a:ext cx="8924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HK" altLang="en-US" sz="1800">
                <a:latin typeface="微軟正黑體" pitchFamily="34" charset="-120"/>
                <a:ea typeface="微軟正黑體" pitchFamily="34" charset="-120"/>
              </a:rPr>
              <a:t>以下是利用</a:t>
            </a:r>
            <a:r>
              <a:rPr lang="en-US" altLang="zh-HK" sz="1800">
                <a:latin typeface="微軟正黑體" pitchFamily="34" charset="-120"/>
                <a:ea typeface="微軟正黑體" pitchFamily="34" charset="-120"/>
              </a:rPr>
              <a:t>Microsoft Windows 8</a:t>
            </a:r>
            <a:r>
              <a:rPr lang="zh-HK" altLang="en-US" sz="1800">
                <a:latin typeface="微軟正黑體" pitchFamily="34" charset="-120"/>
                <a:ea typeface="微軟正黑體" pitchFamily="34" charset="-120"/>
              </a:rPr>
              <a:t>內的造字程式造字的步驟，同學可依指示一起練習。</a:t>
            </a:r>
          </a:p>
        </p:txBody>
      </p:sp>
      <p:sp>
        <p:nvSpPr>
          <p:cNvPr id="8" name="矩形 7"/>
          <p:cNvSpPr/>
          <p:nvPr/>
        </p:nvSpPr>
        <p:spPr>
          <a:xfrm>
            <a:off x="995117" y="268304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0" name="文字方塊 9"/>
          <p:cNvSpPr txBox="1">
            <a:spLocks noChangeArrowheads="1"/>
          </p:cNvSpPr>
          <p:nvPr/>
        </p:nvSpPr>
        <p:spPr bwMode="auto">
          <a:xfrm>
            <a:off x="1538288" y="2713038"/>
            <a:ext cx="720248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我們現在利用這造字程序，製造「  」這個字。按功能表列的</a:t>
            </a:r>
            <a:r>
              <a:rPr lang="zh-TW" altLang="en-US" sz="2000" b="1">
                <a:solidFill>
                  <a:srgbClr val="0066FF"/>
                </a:solidFill>
                <a:latin typeface="微軟正黑體" pitchFamily="34" charset="-120"/>
                <a:ea typeface="微軟正黑體" pitchFamily="34" charset="-120"/>
              </a:rPr>
              <a:t>編輯</a:t>
            </a:r>
            <a:r>
              <a:rPr lang="zh-TW" altLang="en-US" sz="2000">
                <a:latin typeface="微軟正黑體" pitchFamily="34" charset="-120"/>
                <a:ea typeface="微軟正黑體" pitchFamily="34" charset="-120"/>
              </a:rPr>
              <a:t> ➜ </a:t>
            </a:r>
            <a:r>
              <a:rPr lang="zh-TW" altLang="en-US" sz="2000" b="1">
                <a:solidFill>
                  <a:srgbClr val="0066FF"/>
                </a:solidFill>
                <a:latin typeface="微軟正黑體" pitchFamily="34" charset="-120"/>
                <a:ea typeface="微軟正黑體" pitchFamily="34" charset="-120"/>
              </a:rPr>
              <a:t>複製字元</a:t>
            </a:r>
            <a:r>
              <a:rPr lang="zh-TW" altLang="en-US" sz="2000">
                <a:latin typeface="微軟正黑體" pitchFamily="34" charset="-120"/>
                <a:ea typeface="微軟正黑體" pitchFamily="34" charset="-120"/>
              </a:rPr>
              <a:t>。在複製字元對話框的形狀欄內輸入「朕」，再按</a:t>
            </a:r>
            <a:r>
              <a:rPr lang="zh-TW" altLang="en-US" sz="2000" b="1">
                <a:solidFill>
                  <a:srgbClr val="0066FF"/>
                </a:solidFill>
                <a:latin typeface="微軟正黑體" pitchFamily="34" charset="-120"/>
                <a:ea typeface="微軟正黑體" pitchFamily="34" charset="-120"/>
              </a:rPr>
              <a:t>確定</a:t>
            </a:r>
            <a:r>
              <a:rPr lang="zh-TW" altLang="en-US" sz="2000">
                <a:latin typeface="微軟正黑體" pitchFamily="34" charset="-120"/>
                <a:ea typeface="微軟正黑體" pitchFamily="34" charset="-120"/>
              </a:rPr>
              <a:t>。利用        橡皮擦鈕，把「月」擦掉。</a:t>
            </a:r>
            <a:endParaRPr lang="zh-HK" altLang="en-US" sz="2000">
              <a:latin typeface="微軟正黑體" pitchFamily="34" charset="-120"/>
              <a:ea typeface="微軟正黑體" pitchFamily="34" charset="-120"/>
            </a:endParaRPr>
          </a:p>
        </p:txBody>
      </p:sp>
      <p:pic>
        <p:nvPicPr>
          <p:cNvPr id="542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1150" y="2781300"/>
            <a:ext cx="228600" cy="24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2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500" y="3729038"/>
            <a:ext cx="6426200" cy="3033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27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22625" y="3322638"/>
            <a:ext cx="412750"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54274"/>
                                        </p:tgtEl>
                                        <p:attrNameLst>
                                          <p:attrName>style.visibility</p:attrName>
                                        </p:attrNameLst>
                                      </p:cBhvr>
                                      <p:to>
                                        <p:strVal val="visible"/>
                                      </p:to>
                                    </p:set>
                                    <p:animEffect transition="in" filter="fade">
                                      <p:cBhvr>
                                        <p:cTn id="19" dur="500"/>
                                        <p:tgtEl>
                                          <p:spTgt spid="54274"/>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54275"/>
                                        </p:tgtEl>
                                        <p:attrNameLst>
                                          <p:attrName>style.visibility</p:attrName>
                                        </p:attrNameLst>
                                      </p:cBhvr>
                                      <p:to>
                                        <p:strVal val="visible"/>
                                      </p:to>
                                    </p:set>
                                    <p:animEffect transition="in" filter="fade">
                                      <p:cBhvr>
                                        <p:cTn id="23" dur="500"/>
                                        <p:tgtEl>
                                          <p:spTgt spid="54275"/>
                                        </p:tgtEl>
                                      </p:cBhvr>
                                    </p:animEffect>
                                  </p:childTnLst>
                                </p:cTn>
                              </p:par>
                            </p:childTnLst>
                          </p:cTn>
                        </p:par>
                        <p:par>
                          <p:cTn id="24" fill="hold" nodeType="afterGroup">
                            <p:stCondLst>
                              <p:cond delay="2500"/>
                            </p:stCondLst>
                            <p:childTnLst>
                              <p:par>
                                <p:cTn id="25" presetID="10" presetClass="entr" presetSubtype="0" fill="hold" nodeType="afterEffect">
                                  <p:stCondLst>
                                    <p:cond delay="0"/>
                                  </p:stCondLst>
                                  <p:childTnLst>
                                    <p:set>
                                      <p:cBhvr>
                                        <p:cTn id="26" dur="1" fill="hold">
                                          <p:stCondLst>
                                            <p:cond delay="0"/>
                                          </p:stCondLst>
                                        </p:cTn>
                                        <p:tgtEl>
                                          <p:spTgt spid="54276"/>
                                        </p:tgtEl>
                                        <p:attrNameLst>
                                          <p:attrName>style.visibility</p:attrName>
                                        </p:attrNameLst>
                                      </p:cBhvr>
                                      <p:to>
                                        <p:strVal val="visible"/>
                                      </p:to>
                                    </p:set>
                                    <p:animEffect transition="in" filter="fade">
                                      <p:cBhvr>
                                        <p:cTn id="27" dur="500"/>
                                        <p:tgtEl>
                                          <p:spTgt spid="54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圓角矩形 8"/>
          <p:cNvSpPr/>
          <p:nvPr/>
        </p:nvSpPr>
        <p:spPr>
          <a:xfrm>
            <a:off x="984250" y="280352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2458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863" y="1346200"/>
            <a:ext cx="2400300" cy="72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581" name="文字方塊 5"/>
          <p:cNvSpPr txBox="1">
            <a:spLocks noChangeArrowheads="1"/>
          </p:cNvSpPr>
          <p:nvPr/>
        </p:nvSpPr>
        <p:spPr bwMode="auto">
          <a:xfrm>
            <a:off x="3254375" y="1858963"/>
            <a:ext cx="2338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b="1">
                <a:latin typeface="標楷體" pitchFamily="65" charset="-120"/>
                <a:ea typeface="標楷體" pitchFamily="65" charset="-120"/>
              </a:rPr>
              <a:t>漢字造字的步驟</a:t>
            </a:r>
            <a:endParaRPr lang="zh-HK" altLang="en-US" b="1">
              <a:latin typeface="標楷體" pitchFamily="65" charset="-120"/>
              <a:ea typeface="標楷體" pitchFamily="65" charset="-120"/>
            </a:endParaRPr>
          </a:p>
        </p:txBody>
      </p:sp>
      <p:sp>
        <p:nvSpPr>
          <p:cNvPr id="24582" name="文字方塊 6"/>
          <p:cNvSpPr txBox="1">
            <a:spLocks noChangeArrowheads="1"/>
          </p:cNvSpPr>
          <p:nvPr/>
        </p:nvSpPr>
        <p:spPr bwMode="auto">
          <a:xfrm>
            <a:off x="184150" y="2312988"/>
            <a:ext cx="8924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HK" altLang="en-US" sz="1800">
                <a:latin typeface="微軟正黑體" pitchFamily="34" charset="-120"/>
                <a:ea typeface="微軟正黑體" pitchFamily="34" charset="-120"/>
              </a:rPr>
              <a:t>以下是利用</a:t>
            </a:r>
            <a:r>
              <a:rPr lang="en-US" altLang="zh-HK" sz="1800">
                <a:latin typeface="微軟正黑體" pitchFamily="34" charset="-120"/>
                <a:ea typeface="微軟正黑體" pitchFamily="34" charset="-120"/>
              </a:rPr>
              <a:t>Microsoft Windows 8</a:t>
            </a:r>
            <a:r>
              <a:rPr lang="zh-HK" altLang="en-US" sz="1800">
                <a:latin typeface="微軟正黑體" pitchFamily="34" charset="-120"/>
                <a:ea typeface="微軟正黑體" pitchFamily="34" charset="-120"/>
              </a:rPr>
              <a:t>內的造字程式造字的步驟，同學可依指示一起練習。</a:t>
            </a:r>
          </a:p>
        </p:txBody>
      </p:sp>
      <p:sp>
        <p:nvSpPr>
          <p:cNvPr id="8" name="矩形 7"/>
          <p:cNvSpPr/>
          <p:nvPr/>
        </p:nvSpPr>
        <p:spPr>
          <a:xfrm>
            <a:off x="995117" y="268304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0" name="文字方塊 9"/>
          <p:cNvSpPr txBox="1">
            <a:spLocks noChangeArrowheads="1"/>
          </p:cNvSpPr>
          <p:nvPr/>
        </p:nvSpPr>
        <p:spPr bwMode="auto">
          <a:xfrm>
            <a:off x="1538288" y="2713038"/>
            <a:ext cx="6678612"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按</a:t>
            </a:r>
            <a:r>
              <a:rPr lang="zh-TW" altLang="en-US" sz="2000" b="1">
                <a:solidFill>
                  <a:srgbClr val="0066FF"/>
                </a:solidFill>
                <a:latin typeface="微軟正黑體" pitchFamily="34" charset="-120"/>
                <a:ea typeface="微軟正黑體" pitchFamily="34" charset="-120"/>
              </a:rPr>
              <a:t>視窗</a:t>
            </a:r>
            <a:r>
              <a:rPr lang="zh-TW" altLang="en-US" sz="2000">
                <a:latin typeface="微軟正黑體" pitchFamily="34" charset="-120"/>
                <a:ea typeface="微軟正黑體" pitchFamily="34" charset="-120"/>
              </a:rPr>
              <a:t> ➜ </a:t>
            </a:r>
            <a:r>
              <a:rPr lang="zh-TW" altLang="en-US" sz="2000" b="1">
                <a:solidFill>
                  <a:srgbClr val="0066FF"/>
                </a:solidFill>
                <a:latin typeface="微軟正黑體" pitchFamily="34" charset="-120"/>
                <a:ea typeface="微軟正黑體" pitchFamily="34" charset="-120"/>
              </a:rPr>
              <a:t>參照</a:t>
            </a:r>
            <a:r>
              <a:rPr lang="zh-TW" altLang="en-US" sz="2000">
                <a:latin typeface="微軟正黑體" pitchFamily="34" charset="-120"/>
                <a:ea typeface="微軟正黑體" pitchFamily="34" charset="-120"/>
              </a:rPr>
              <a:t>。在參照對話框的形狀欄內，輸入「伕」，再按</a:t>
            </a:r>
            <a:r>
              <a:rPr lang="zh-TW" altLang="en-US" sz="2000" b="1">
                <a:solidFill>
                  <a:srgbClr val="0066FF"/>
                </a:solidFill>
                <a:latin typeface="微軟正黑體" pitchFamily="34" charset="-120"/>
                <a:ea typeface="微軟正黑體" pitchFamily="34" charset="-120"/>
              </a:rPr>
              <a:t>確定</a:t>
            </a:r>
            <a:r>
              <a:rPr lang="zh-TW" altLang="en-US" sz="2000">
                <a:latin typeface="微軟正黑體" pitchFamily="34" charset="-120"/>
                <a:ea typeface="微軟正黑體" pitchFamily="34" charset="-120"/>
              </a:rPr>
              <a:t>。在參照視窗內，利用滑鼠選取所需的部分，如「亻」字部；再把有關部分用滑鼠拖曳到編輯視窗內並調好位置；利用橡皮擦鈕，把「亻」以外的部分擦去。</a:t>
            </a:r>
            <a:endParaRPr lang="zh-HK" altLang="en-US" sz="2000">
              <a:latin typeface="微軟正黑體" pitchFamily="34" charset="-120"/>
              <a:ea typeface="微軟正黑體" pitchFamily="34" charset="-120"/>
            </a:endParaRPr>
          </a:p>
        </p:txBody>
      </p:sp>
      <p:pic>
        <p:nvPicPr>
          <p:cNvPr id="552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3375" y="4037013"/>
            <a:ext cx="5970588" cy="2736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55298"/>
                                        </p:tgtEl>
                                        <p:attrNameLst>
                                          <p:attrName>style.visibility</p:attrName>
                                        </p:attrNameLst>
                                      </p:cBhvr>
                                      <p:to>
                                        <p:strVal val="visible"/>
                                      </p:to>
                                    </p:set>
                                    <p:animEffect transition="in" filter="fade">
                                      <p:cBhvr>
                                        <p:cTn id="19" dur="500"/>
                                        <p:tgtEl>
                                          <p:spTgt spid="55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圓角矩形 8"/>
          <p:cNvSpPr/>
          <p:nvPr/>
        </p:nvSpPr>
        <p:spPr>
          <a:xfrm>
            <a:off x="984250" y="280352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2560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863" y="1346200"/>
            <a:ext cx="2400300" cy="72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605" name="文字方塊 5"/>
          <p:cNvSpPr txBox="1">
            <a:spLocks noChangeArrowheads="1"/>
          </p:cNvSpPr>
          <p:nvPr/>
        </p:nvSpPr>
        <p:spPr bwMode="auto">
          <a:xfrm>
            <a:off x="3254375" y="1858963"/>
            <a:ext cx="2338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b="1">
                <a:latin typeface="標楷體" pitchFamily="65" charset="-120"/>
                <a:ea typeface="標楷體" pitchFamily="65" charset="-120"/>
              </a:rPr>
              <a:t>漢字造字的步驟</a:t>
            </a:r>
            <a:endParaRPr lang="zh-HK" altLang="en-US" b="1">
              <a:latin typeface="標楷體" pitchFamily="65" charset="-120"/>
              <a:ea typeface="標楷體" pitchFamily="65" charset="-120"/>
            </a:endParaRPr>
          </a:p>
        </p:txBody>
      </p:sp>
      <p:sp>
        <p:nvSpPr>
          <p:cNvPr id="25606" name="文字方塊 6"/>
          <p:cNvSpPr txBox="1">
            <a:spLocks noChangeArrowheads="1"/>
          </p:cNvSpPr>
          <p:nvPr/>
        </p:nvSpPr>
        <p:spPr bwMode="auto">
          <a:xfrm>
            <a:off x="184150" y="2312988"/>
            <a:ext cx="8924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HK" altLang="en-US" sz="1800">
                <a:latin typeface="微軟正黑體" pitchFamily="34" charset="-120"/>
                <a:ea typeface="微軟正黑體" pitchFamily="34" charset="-120"/>
              </a:rPr>
              <a:t>以下是利用</a:t>
            </a:r>
            <a:r>
              <a:rPr lang="en-US" altLang="zh-HK" sz="1800">
                <a:latin typeface="微軟正黑體" pitchFamily="34" charset="-120"/>
                <a:ea typeface="微軟正黑體" pitchFamily="34" charset="-120"/>
              </a:rPr>
              <a:t>Microsoft Windows 8</a:t>
            </a:r>
            <a:r>
              <a:rPr lang="zh-HK" altLang="en-US" sz="1800">
                <a:latin typeface="微軟正黑體" pitchFamily="34" charset="-120"/>
                <a:ea typeface="微軟正黑體" pitchFamily="34" charset="-120"/>
              </a:rPr>
              <a:t>內的造字程式造字的步驟，同學可依指示一起練習。</a:t>
            </a:r>
          </a:p>
        </p:txBody>
      </p:sp>
      <p:sp>
        <p:nvSpPr>
          <p:cNvPr id="8" name="矩形 7"/>
          <p:cNvSpPr/>
          <p:nvPr/>
        </p:nvSpPr>
        <p:spPr>
          <a:xfrm>
            <a:off x="995117" y="268304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0" name="文字方塊 9"/>
          <p:cNvSpPr txBox="1">
            <a:spLocks noChangeArrowheads="1"/>
          </p:cNvSpPr>
          <p:nvPr/>
        </p:nvSpPr>
        <p:spPr bwMode="auto">
          <a:xfrm>
            <a:off x="1538288" y="2889250"/>
            <a:ext cx="6678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關閉參照視窗。按</a:t>
            </a:r>
            <a:r>
              <a:rPr lang="zh-TW" altLang="en-US" sz="2000" b="1">
                <a:solidFill>
                  <a:srgbClr val="0066FF"/>
                </a:solidFill>
                <a:latin typeface="微軟正黑體" pitchFamily="34" charset="-120"/>
                <a:ea typeface="微軟正黑體" pitchFamily="34" charset="-120"/>
              </a:rPr>
              <a:t>編輯</a:t>
            </a:r>
            <a:r>
              <a:rPr lang="zh-TW" altLang="en-US" sz="2000">
                <a:latin typeface="微軟正黑體" pitchFamily="34" charset="-120"/>
                <a:ea typeface="微軟正黑體" pitchFamily="34" charset="-120"/>
              </a:rPr>
              <a:t> ➜ </a:t>
            </a:r>
            <a:r>
              <a:rPr lang="zh-TW" altLang="en-US" sz="2000" b="1">
                <a:solidFill>
                  <a:srgbClr val="0066FF"/>
                </a:solidFill>
                <a:latin typeface="微軟正黑體" pitchFamily="34" charset="-120"/>
                <a:ea typeface="微軟正黑體" pitchFamily="34" charset="-120"/>
              </a:rPr>
              <a:t>儲存字元</a:t>
            </a:r>
            <a:r>
              <a:rPr lang="zh-TW" altLang="en-US" sz="2000">
                <a:latin typeface="微軟正黑體" pitchFamily="34" charset="-120"/>
                <a:ea typeface="微軟正黑體" pitchFamily="34" charset="-120"/>
              </a:rPr>
              <a:t>，把所造的字符儲存。</a:t>
            </a:r>
            <a:endParaRPr lang="zh-HK" altLang="en-US" sz="2000">
              <a:latin typeface="微軟正黑體" pitchFamily="34" charset="-120"/>
              <a:ea typeface="微軟正黑體" pitchFamily="34" charset="-120"/>
            </a:endParaRPr>
          </a:p>
        </p:txBody>
      </p:sp>
      <p:sp>
        <p:nvSpPr>
          <p:cNvPr id="11" name="圓角矩形 10"/>
          <p:cNvSpPr/>
          <p:nvPr/>
        </p:nvSpPr>
        <p:spPr>
          <a:xfrm>
            <a:off x="974725" y="3749675"/>
            <a:ext cx="368300" cy="509588"/>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2" name="矩形 11"/>
          <p:cNvSpPr/>
          <p:nvPr/>
        </p:nvSpPr>
        <p:spPr>
          <a:xfrm>
            <a:off x="986153" y="3628821"/>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7</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3" name="文字方塊 12"/>
          <p:cNvSpPr txBox="1">
            <a:spLocks noChangeArrowheads="1"/>
          </p:cNvSpPr>
          <p:nvPr/>
        </p:nvSpPr>
        <p:spPr bwMode="auto">
          <a:xfrm>
            <a:off x="1530350" y="3632200"/>
            <a:ext cx="7264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按</a:t>
            </a:r>
            <a:r>
              <a:rPr lang="zh-TW" altLang="en-US" sz="2000" b="1">
                <a:solidFill>
                  <a:srgbClr val="0066FF"/>
                </a:solidFill>
                <a:latin typeface="微軟正黑體" pitchFamily="34" charset="-120"/>
                <a:ea typeface="微軟正黑體" pitchFamily="34" charset="-120"/>
              </a:rPr>
              <a:t>編輯</a:t>
            </a:r>
            <a:r>
              <a:rPr lang="zh-TW" altLang="en-US" sz="2000">
                <a:latin typeface="微軟正黑體" pitchFamily="34" charset="-120"/>
                <a:ea typeface="微軟正黑體" pitchFamily="34" charset="-120"/>
              </a:rPr>
              <a:t> ➜ </a:t>
            </a:r>
            <a:r>
              <a:rPr lang="zh-TW" altLang="en-US" sz="2000" b="1">
                <a:solidFill>
                  <a:srgbClr val="0066FF"/>
                </a:solidFill>
                <a:latin typeface="微軟正黑體" pitchFamily="34" charset="-120"/>
                <a:ea typeface="微軟正黑體" pitchFamily="34" charset="-120"/>
              </a:rPr>
              <a:t>文字服務連結</a:t>
            </a:r>
            <a:r>
              <a:rPr lang="zh-TW" altLang="en-US" sz="2000">
                <a:latin typeface="微軟正黑體" pitchFamily="34" charset="-120"/>
                <a:ea typeface="微軟正黑體" pitchFamily="34" charset="-120"/>
              </a:rPr>
              <a:t>。在輸入法連結對話框內，輸入新注音輸入法的注語讀音及音調如：「</a:t>
            </a:r>
            <a:r>
              <a:rPr lang="en-US" altLang="zh-TW" sz="2000">
                <a:latin typeface="微軟正黑體" pitchFamily="34" charset="-120"/>
                <a:ea typeface="微軟正黑體" pitchFamily="34" charset="-120"/>
              </a:rPr>
              <a:t>1</a:t>
            </a:r>
            <a:r>
              <a:rPr lang="zh-TW" altLang="en-US" sz="2000">
                <a:latin typeface="微軟正黑體" pitchFamily="34" charset="-120"/>
                <a:ea typeface="微軟正黑體" pitchFamily="34" charset="-120"/>
              </a:rPr>
              <a:t>，</a:t>
            </a:r>
            <a:r>
              <a:rPr lang="en-US" altLang="zh-TW" sz="2000">
                <a:latin typeface="微軟正黑體" pitchFamily="34" charset="-120"/>
                <a:ea typeface="微軟正黑體" pitchFamily="34" charset="-120"/>
              </a:rPr>
              <a:t>3</a:t>
            </a:r>
            <a:r>
              <a:rPr lang="zh-TW" altLang="en-US" sz="2000">
                <a:latin typeface="微軟正黑體" pitchFamily="34" charset="-120"/>
                <a:ea typeface="微軟正黑體" pitchFamily="34" charset="-120"/>
              </a:rPr>
              <a:t>」，再按</a:t>
            </a:r>
            <a:r>
              <a:rPr lang="zh-TW" altLang="en-US" sz="2000" b="1">
                <a:solidFill>
                  <a:srgbClr val="0066FF"/>
                </a:solidFill>
                <a:latin typeface="微軟正黑體" pitchFamily="34" charset="-120"/>
                <a:ea typeface="微軟正黑體" pitchFamily="34" charset="-120"/>
              </a:rPr>
              <a:t>登錄</a:t>
            </a:r>
            <a:r>
              <a:rPr lang="zh-TW" altLang="en-US" sz="2000">
                <a:latin typeface="微軟正黑體" pitchFamily="34" charset="-120"/>
                <a:ea typeface="微軟正黑體" pitchFamily="34" charset="-120"/>
              </a:rPr>
              <a:t>。</a:t>
            </a:r>
            <a:endParaRPr lang="zh-HK" altLang="en-US" sz="2000">
              <a:latin typeface="微軟正黑體" pitchFamily="34" charset="-120"/>
              <a:ea typeface="微軟正黑體" pitchFamily="34" charset="-120"/>
            </a:endParaRPr>
          </a:p>
        </p:txBody>
      </p:sp>
      <p:sp>
        <p:nvSpPr>
          <p:cNvPr id="14" name="圓角矩形 13"/>
          <p:cNvSpPr/>
          <p:nvPr/>
        </p:nvSpPr>
        <p:spPr>
          <a:xfrm>
            <a:off x="979488" y="4775200"/>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5" name="矩形 14"/>
          <p:cNvSpPr/>
          <p:nvPr/>
        </p:nvSpPr>
        <p:spPr>
          <a:xfrm>
            <a:off x="990636" y="4655276"/>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8</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6" name="文字方塊 15"/>
          <p:cNvSpPr txBox="1">
            <a:spLocks noChangeArrowheads="1"/>
          </p:cNvSpPr>
          <p:nvPr/>
        </p:nvSpPr>
        <p:spPr bwMode="auto">
          <a:xfrm>
            <a:off x="1535113" y="4659313"/>
            <a:ext cx="6989762"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關閉造字程序，開啟文書處理軟件（如</a:t>
            </a:r>
            <a:r>
              <a:rPr lang="en-US" altLang="zh-TW" sz="2000">
                <a:latin typeface="微軟正黑體" pitchFamily="34" charset="-120"/>
                <a:ea typeface="微軟正黑體" pitchFamily="34" charset="-120"/>
              </a:rPr>
              <a:t>Microsoft Word</a:t>
            </a:r>
            <a:r>
              <a:rPr lang="zh-TW" altLang="en-US" sz="2000">
                <a:latin typeface="微軟正黑體" pitchFamily="34" charset="-120"/>
                <a:ea typeface="微軟正黑體" pitchFamily="34" charset="-120"/>
              </a:rPr>
              <a:t>），利用新注音輸入法，輸入剛才設定的注音碼（「</a:t>
            </a:r>
            <a:r>
              <a:rPr lang="en-US" altLang="zh-TW" sz="2000">
                <a:latin typeface="微軟正黑體" pitchFamily="34" charset="-120"/>
                <a:ea typeface="微軟正黑體" pitchFamily="34" charset="-120"/>
              </a:rPr>
              <a:t>1</a:t>
            </a:r>
            <a:r>
              <a:rPr lang="zh-TW" altLang="en-US" sz="2000">
                <a:latin typeface="微軟正黑體" pitchFamily="34" charset="-120"/>
                <a:ea typeface="微軟正黑體" pitchFamily="34" charset="-120"/>
              </a:rPr>
              <a:t>，</a:t>
            </a:r>
            <a:r>
              <a:rPr lang="en-US" altLang="zh-TW" sz="2000">
                <a:latin typeface="微軟正黑體" pitchFamily="34" charset="-120"/>
                <a:ea typeface="微軟正黑體" pitchFamily="34" charset="-120"/>
              </a:rPr>
              <a:t>3</a:t>
            </a:r>
            <a:r>
              <a:rPr lang="zh-TW" altLang="en-US" sz="2000">
                <a:latin typeface="微軟正黑體" pitchFamily="34" charset="-120"/>
                <a:ea typeface="微軟正黑體" pitchFamily="34" charset="-120"/>
              </a:rPr>
              <a:t>」），試試新造的字會否出現。</a:t>
            </a:r>
            <a:endParaRPr lang="zh-HK" altLang="en-US" sz="2000">
              <a:latin typeface="微軟正黑體" pitchFamily="34" charset="-120"/>
              <a:ea typeface="微軟正黑體" pitchFamily="34" charset="-120"/>
            </a:endParaRPr>
          </a:p>
        </p:txBody>
      </p:sp>
      <p:pic>
        <p:nvPicPr>
          <p:cNvPr id="17" name="圖片 3">
            <a:hlinkClick r:id="rId4" action="ppaction://hlinksldjump"/>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45263" y="6010275"/>
            <a:ext cx="2563812"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nodeType="afterGroup">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nodeType="afterGroup">
                            <p:stCondLst>
                              <p:cond delay="500"/>
                            </p:stCondLst>
                            <p:childTnLst>
                              <p:par>
                                <p:cTn id="21" presetID="10"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nodeType="afterGroup">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par>
                          <p:cTn id="33" fill="hold" nodeType="afterGroup">
                            <p:stCondLst>
                              <p:cond delay="500"/>
                            </p:stCondLst>
                            <p:childTnLst>
                              <p:par>
                                <p:cTn id="34" presetID="10" presetClass="entr" presetSubtype="0"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par>
                          <p:cTn id="37" fill="hold" nodeType="afterGroup">
                            <p:stCondLst>
                              <p:cond delay="1000"/>
                            </p:stCondLst>
                            <p:childTnLst>
                              <p:par>
                                <p:cTn id="38" presetID="10" presetClass="entr" presetSubtype="0"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3" grpId="0"/>
      <p:bldP spid="14" grpId="0" animBg="1"/>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6475" y="1022350"/>
            <a:ext cx="7667625" cy="5056188"/>
          </a:xfrm>
        </p:spPr>
        <p:txBody>
          <a:bodyPr wrap="square" numCol="1" anchor="t" anchorCtr="0" compatLnSpc="1">
            <a:prstTxWarp prst="textNoShape">
              <a:avLst/>
            </a:prstTxWarp>
          </a:bodyPr>
          <a:lstStyle/>
          <a:p>
            <a:pPr marL="457200" indent="-457200">
              <a:buFont typeface="Arial" pitchFamily="34" charset="0"/>
              <a:buNone/>
              <a:defRPr/>
            </a:pPr>
            <a:r>
              <a:rPr lang="zh-TW" altLang="en-US" dirty="0">
                <a:solidFill>
                  <a:srgbClr val="7030A0"/>
                </a:solidFill>
                <a:effectLst>
                  <a:outerShdw blurRad="38100" dist="38100" dir="2700000" algn="tl">
                    <a:srgbClr val="C0C0C0"/>
                  </a:outerShdw>
                </a:effectLst>
                <a:latin typeface="Meiryo UI" pitchFamily="34" charset="-128"/>
                <a:ea typeface="Meiryo UI" pitchFamily="34" charset="-128"/>
              </a:rPr>
              <a:t>文本的屬性</a:t>
            </a:r>
          </a:p>
          <a:p>
            <a:pPr marL="457200" indent="-457200">
              <a:lnSpc>
                <a:spcPct val="100000"/>
              </a:lnSpc>
              <a:buFont typeface="Arial" pitchFamily="34" charset="0"/>
              <a:buAutoNum type="arabicPeriod"/>
              <a:defRPr/>
            </a:pPr>
            <a:r>
              <a:rPr lang="zh-TW" altLang="en-US" sz="2000" dirty="0">
                <a:effectLst/>
              </a:rPr>
              <a:t>字型是數字、符號及字元的集合。字型可描述特定字體以及其他如大小、字元間距等性質。</a:t>
            </a:r>
            <a:endParaRPr lang="en-US" altLang="zh-TW" sz="2000" dirty="0">
              <a:effectLst/>
            </a:endParaRPr>
          </a:p>
          <a:p>
            <a:pPr marL="457200" indent="-457200">
              <a:lnSpc>
                <a:spcPct val="100000"/>
              </a:lnSpc>
              <a:buFont typeface="Arial" pitchFamily="34" charset="0"/>
              <a:buAutoNum type="arabicPeriod"/>
              <a:defRPr/>
            </a:pPr>
            <a:r>
              <a:rPr lang="zh-TW" altLang="en-US" sz="2000" dirty="0">
                <a:effectLst/>
              </a:rPr>
              <a:t>字體是共用一般特性的字元集，如筆劃寬度及有否襯線。</a:t>
            </a:r>
            <a:endParaRPr lang="en-US" altLang="zh-TW" sz="2000" dirty="0">
              <a:effectLst/>
            </a:endParaRPr>
          </a:p>
          <a:p>
            <a:pPr marL="457200" indent="-457200">
              <a:lnSpc>
                <a:spcPct val="100000"/>
              </a:lnSpc>
              <a:buFont typeface="Arial" pitchFamily="34" charset="0"/>
              <a:buAutoNum type="arabicPeriod"/>
              <a:defRPr/>
            </a:pPr>
            <a:r>
              <a:rPr lang="zh-TW" altLang="en-US" sz="2000" dirty="0">
                <a:effectLst/>
              </a:rPr>
              <a:t>字型樣式可用作強調內容重點，常見的字型樣式是粗體、斜體和底線。</a:t>
            </a:r>
            <a:endParaRPr lang="en-US" altLang="zh-TW" sz="2000" dirty="0">
              <a:effectLst/>
            </a:endParaRPr>
          </a:p>
          <a:p>
            <a:pPr marL="457200" indent="-457200">
              <a:lnSpc>
                <a:spcPct val="100000"/>
              </a:lnSpc>
              <a:buFont typeface="Arial" pitchFamily="34" charset="0"/>
              <a:buAutoNum type="arabicPeriod"/>
              <a:defRPr/>
            </a:pPr>
            <a:r>
              <a:rPr lang="zh-TW" altLang="en-US" sz="2000" dirty="0">
                <a:effectLst/>
              </a:rPr>
              <a:t>字型大小是指字元的大小，其單位是點。</a:t>
            </a:r>
            <a:endParaRPr lang="en-US" altLang="zh-TW" sz="2000" dirty="0">
              <a:effectLst/>
            </a:endParaRPr>
          </a:p>
          <a:p>
            <a:pPr marL="457200" indent="-457200">
              <a:lnSpc>
                <a:spcPct val="100000"/>
              </a:lnSpc>
              <a:buFont typeface="Arial" pitchFamily="34" charset="0"/>
              <a:buAutoNum type="arabicPeriod"/>
              <a:defRPr/>
            </a:pPr>
            <a:r>
              <a:rPr lang="zh-TW" altLang="en-US" sz="2000" dirty="0">
                <a:effectLst/>
              </a:rPr>
              <a:t>字形間距指字符之間的空隙。</a:t>
            </a:r>
            <a:endParaRPr lang="en-US" altLang="zh-TW" sz="2000" dirty="0">
              <a:effectLst/>
            </a:endParaRPr>
          </a:p>
          <a:p>
            <a:pPr marL="457200" indent="-457200">
              <a:lnSpc>
                <a:spcPct val="100000"/>
              </a:lnSpc>
              <a:buFont typeface="Arial" pitchFamily="34" charset="0"/>
              <a:buNone/>
              <a:defRPr/>
            </a:pPr>
            <a:r>
              <a:rPr lang="zh-TW" altLang="en-US" dirty="0">
                <a:solidFill>
                  <a:srgbClr val="7030A0"/>
                </a:solidFill>
                <a:effectLst>
                  <a:outerShdw blurRad="38100" dist="38100" dir="2700000" algn="tl">
                    <a:srgbClr val="C0C0C0"/>
                  </a:outerShdw>
                </a:effectLst>
                <a:latin typeface="Meiryo UI" pitchFamily="34" charset="-128"/>
                <a:ea typeface="Meiryo UI" pitchFamily="34" charset="-128"/>
              </a:rPr>
              <a:t>擷取文本</a:t>
            </a:r>
            <a:endParaRPr lang="en-US" altLang="zh-TW" dirty="0">
              <a:solidFill>
                <a:srgbClr val="7030A0"/>
              </a:solidFill>
              <a:effectLst>
                <a:outerShdw blurRad="38100" dist="38100" dir="2700000" algn="tl">
                  <a:srgbClr val="C0C0C0"/>
                </a:outerShdw>
              </a:effectLst>
              <a:latin typeface="Meiryo UI" pitchFamily="34" charset="-128"/>
              <a:ea typeface="Meiryo UI" pitchFamily="34" charset="-128"/>
            </a:endParaRPr>
          </a:p>
          <a:p>
            <a:pPr marL="457200" indent="-457200">
              <a:lnSpc>
                <a:spcPct val="100000"/>
              </a:lnSpc>
              <a:buFont typeface="Tw Cen MT" pitchFamily="34" charset="0"/>
              <a:buAutoNum type="arabicPeriod" startAt="6"/>
              <a:defRPr/>
            </a:pPr>
            <a:r>
              <a:rPr lang="zh-TW" altLang="en-US" sz="2000" dirty="0">
                <a:effectLst/>
              </a:rPr>
              <a:t>可運用鍵盤、手寫板、觸式屏幕或語音輸入設備來輸入文本。</a:t>
            </a:r>
            <a:endParaRPr lang="en-US" altLang="zh-TW" sz="2000" dirty="0">
              <a:effectLst/>
            </a:endParaRPr>
          </a:p>
          <a:p>
            <a:pPr marL="457200" indent="-457200">
              <a:lnSpc>
                <a:spcPct val="100000"/>
              </a:lnSpc>
              <a:buFont typeface="Tw Cen MT" pitchFamily="34" charset="0"/>
              <a:buAutoNum type="arabicPeriod" startAt="6"/>
              <a:defRPr/>
            </a:pPr>
            <a:r>
              <a:rPr lang="zh-TW" altLang="en-US" sz="2000" dirty="0">
                <a:effectLst/>
              </a:rPr>
              <a:t>可運用掃描器及光符識別系統軟件把圖像上的文字轉換為可編輯的文本。</a:t>
            </a:r>
            <a:endParaRPr lang="en-US" altLang="zh-TW" sz="2000" dirty="0">
              <a:effectLst/>
            </a:endParaRPr>
          </a:p>
          <a:p>
            <a:pPr marL="457200" indent="-457200">
              <a:lnSpc>
                <a:spcPct val="100000"/>
              </a:lnSpc>
              <a:buFont typeface="Tw Cen MT" pitchFamily="34" charset="0"/>
              <a:buAutoNum type="arabicPeriod" startAt="2"/>
              <a:defRPr/>
            </a:pPr>
            <a:endParaRPr lang="zh-TW" altLang="en-US" sz="2000" dirty="0">
              <a:effectLst/>
            </a:endParaRPr>
          </a:p>
        </p:txBody>
      </p:sp>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2662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975" y="0"/>
            <a:ext cx="3395663"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6475" y="1022350"/>
            <a:ext cx="7667625" cy="5056188"/>
          </a:xfrm>
        </p:spPr>
        <p:txBody>
          <a:bodyPr wrap="square" numCol="1" anchor="t" anchorCtr="0" compatLnSpc="1">
            <a:prstTxWarp prst="textNoShape">
              <a:avLst/>
            </a:prstTxWarp>
          </a:bodyPr>
          <a:lstStyle/>
          <a:p>
            <a:pPr marL="457200" indent="-457200">
              <a:buFont typeface="Arial" pitchFamily="34" charset="0"/>
              <a:buNone/>
              <a:defRPr/>
            </a:pPr>
            <a:r>
              <a:rPr lang="zh-TW" altLang="en-US">
                <a:solidFill>
                  <a:srgbClr val="7030A0"/>
                </a:solidFill>
                <a:effectLst>
                  <a:outerShdw blurRad="38100" dist="38100" dir="2700000" algn="tl">
                    <a:srgbClr val="C0C0C0"/>
                  </a:outerShdw>
                </a:effectLst>
                <a:latin typeface="Meiryo UI" pitchFamily="34" charset="-128"/>
                <a:ea typeface="Meiryo UI" pitchFamily="34" charset="-128"/>
              </a:rPr>
              <a:t>不同的文本檔案格式</a:t>
            </a:r>
          </a:p>
          <a:p>
            <a:pPr marL="457200" indent="-457200">
              <a:lnSpc>
                <a:spcPct val="100000"/>
              </a:lnSpc>
              <a:buFont typeface="Tw Cen MT" pitchFamily="34" charset="0"/>
              <a:buAutoNum type="arabicPeriod" startAt="8"/>
              <a:defRPr/>
            </a:pPr>
            <a:r>
              <a:rPr lang="zh-TW" altLang="en-US" sz="2000">
                <a:effectLst/>
              </a:rPr>
              <a:t>文字文件格式（</a:t>
            </a:r>
            <a:r>
              <a:rPr lang="en-US" altLang="zh-TW" sz="2000">
                <a:effectLst/>
              </a:rPr>
              <a:t>TXT</a:t>
            </a:r>
            <a:r>
              <a:rPr lang="zh-TW" altLang="en-US" sz="2000">
                <a:effectLst/>
              </a:rPr>
              <a:t>）適合作檔案分享和交換，但是它不能保存文本格式。</a:t>
            </a:r>
          </a:p>
          <a:p>
            <a:pPr marL="457200" indent="-457200">
              <a:lnSpc>
                <a:spcPct val="100000"/>
              </a:lnSpc>
              <a:buFont typeface="Arial" pitchFamily="34" charset="0"/>
              <a:buAutoNum type="arabicPeriod" startAt="8"/>
              <a:defRPr/>
            </a:pPr>
            <a:r>
              <a:rPr lang="en-US" altLang="zh-TW" sz="2000">
                <a:effectLst/>
              </a:rPr>
              <a:t>Word </a:t>
            </a:r>
            <a:r>
              <a:rPr lang="zh-TW" altLang="en-US" sz="2000">
                <a:effectLst/>
              </a:rPr>
              <a:t>文件檔案格式是由</a:t>
            </a:r>
            <a:r>
              <a:rPr lang="en-US" altLang="zh-TW" sz="2000">
                <a:effectLst/>
              </a:rPr>
              <a:t>Microsoft Word</a:t>
            </a:r>
            <a:r>
              <a:rPr lang="zh-TW" altLang="en-US" sz="2000">
                <a:effectLst/>
              </a:rPr>
              <a:t>建立的檔案，它同時支援文字格式和特別效果。但是其他文書處理器可能不兼容。</a:t>
            </a:r>
            <a:endParaRPr lang="en-US" altLang="zh-TW" sz="2000">
              <a:effectLst/>
            </a:endParaRPr>
          </a:p>
          <a:p>
            <a:pPr marL="457200" indent="-457200">
              <a:lnSpc>
                <a:spcPct val="100000"/>
              </a:lnSpc>
              <a:buFont typeface="Arial" pitchFamily="34" charset="0"/>
              <a:buAutoNum type="arabicPeriod" startAt="8"/>
              <a:defRPr/>
            </a:pPr>
            <a:r>
              <a:rPr lang="zh-TW" altLang="en-US" sz="2000">
                <a:effectLst/>
              </a:rPr>
              <a:t>可攜式文件格式（</a:t>
            </a:r>
            <a:r>
              <a:rPr lang="en-US" altLang="zh-TW" sz="2000">
                <a:effectLst/>
              </a:rPr>
              <a:t>PDF</a:t>
            </a:r>
            <a:r>
              <a:rPr lang="zh-TW" altLang="en-US" sz="2000">
                <a:effectLst/>
              </a:rPr>
              <a:t>）適合於跨平台分享，它能保留原來檔案的版面設定和內容，更可設定密碼。</a:t>
            </a:r>
            <a:r>
              <a:rPr lang="en-US" altLang="zh-TW" sz="2000">
                <a:effectLst/>
              </a:rPr>
              <a:t>PDF</a:t>
            </a:r>
            <a:r>
              <a:rPr lang="zh-TW" altLang="en-US" sz="2000">
                <a:effectLst/>
              </a:rPr>
              <a:t>閱讀器是免費下載的，所以非常適合作網上文件分享。</a:t>
            </a:r>
            <a:endParaRPr lang="en-US" altLang="zh-TW" sz="2000">
              <a:effectLst/>
            </a:endParaRPr>
          </a:p>
          <a:p>
            <a:pPr marL="457200" indent="-457200">
              <a:lnSpc>
                <a:spcPct val="100000"/>
              </a:lnSpc>
              <a:buFont typeface="Arial" pitchFamily="34" charset="0"/>
              <a:buAutoNum type="arabicPeriod" startAt="8"/>
              <a:defRPr/>
            </a:pPr>
            <a:r>
              <a:rPr lang="zh-TW" altLang="en-US" sz="2000">
                <a:effectLst/>
              </a:rPr>
              <a:t>超文本標示語言（</a:t>
            </a:r>
            <a:r>
              <a:rPr lang="en-US" altLang="zh-TW" sz="2000">
                <a:effectLst/>
              </a:rPr>
              <a:t>HTML</a:t>
            </a:r>
            <a:r>
              <a:rPr lang="zh-TW" altLang="en-US" sz="2000">
                <a:effectLst/>
              </a:rPr>
              <a:t>）適合於跨平台分享，特別是用作編寫網頁。</a:t>
            </a:r>
            <a:endParaRPr lang="en-US" altLang="zh-TW" sz="2000">
              <a:effectLst/>
            </a:endParaRPr>
          </a:p>
          <a:p>
            <a:pPr marL="457200" indent="-457200">
              <a:lnSpc>
                <a:spcPct val="100000"/>
              </a:lnSpc>
              <a:buFont typeface="Arial" pitchFamily="34" charset="0"/>
              <a:buNone/>
              <a:defRPr/>
            </a:pPr>
            <a:r>
              <a:rPr lang="zh-TW" altLang="en-US">
                <a:solidFill>
                  <a:srgbClr val="7030A0"/>
                </a:solidFill>
                <a:effectLst>
                  <a:outerShdw blurRad="38100" dist="38100" dir="2700000" algn="tl">
                    <a:srgbClr val="C0C0C0"/>
                  </a:outerShdw>
                </a:effectLst>
                <a:latin typeface="Meiryo UI" pitchFamily="34" charset="-128"/>
                <a:ea typeface="Meiryo UI" pitchFamily="34" charset="-128"/>
              </a:rPr>
              <a:t>中文字造字的方法</a:t>
            </a:r>
            <a:endParaRPr lang="en-US" altLang="zh-TW">
              <a:solidFill>
                <a:srgbClr val="7030A0"/>
              </a:solidFill>
              <a:effectLst>
                <a:outerShdw blurRad="38100" dist="38100" dir="2700000" algn="tl">
                  <a:srgbClr val="C0C0C0"/>
                </a:outerShdw>
              </a:effectLst>
              <a:latin typeface="Meiryo UI" pitchFamily="34" charset="-128"/>
              <a:ea typeface="Meiryo UI" pitchFamily="34" charset="-128"/>
            </a:endParaRPr>
          </a:p>
          <a:p>
            <a:pPr marL="457200" indent="-457200">
              <a:lnSpc>
                <a:spcPct val="100000"/>
              </a:lnSpc>
              <a:buFont typeface="Tw Cen MT" pitchFamily="34" charset="0"/>
              <a:buAutoNum type="arabicPeriod" startAt="12"/>
              <a:defRPr/>
            </a:pPr>
            <a:r>
              <a:rPr lang="zh-TW" altLang="en-US" sz="2000">
                <a:effectLst/>
              </a:rPr>
              <a:t>當要處理一些罕有地方字或個人創作的字符時，我們可以利用一些造字程序來製作自己的字符。</a:t>
            </a:r>
            <a:endParaRPr lang="en-US" altLang="zh-TW" sz="2000">
              <a:effectLst/>
            </a:endParaRPr>
          </a:p>
          <a:p>
            <a:pPr marL="457200" indent="-457200">
              <a:lnSpc>
                <a:spcPct val="100000"/>
              </a:lnSpc>
              <a:buFont typeface="Tw Cen MT" pitchFamily="34" charset="0"/>
              <a:buAutoNum type="arabicPeriod" startAt="2"/>
              <a:defRPr/>
            </a:pPr>
            <a:endParaRPr lang="zh-TW" altLang="en-US" sz="2000">
              <a:effectLst/>
            </a:endParaRPr>
          </a:p>
        </p:txBody>
      </p:sp>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2765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975" y="0"/>
            <a:ext cx="3395663"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81063" y="781050"/>
            <a:ext cx="3319462" cy="701675"/>
          </a:xfrm>
        </p:spPr>
        <p:txBody>
          <a:bodyPr/>
          <a:lstStyle/>
          <a:p>
            <a:pPr>
              <a:defRPr/>
            </a:pPr>
            <a:r>
              <a:rPr lang="zh-TW" altLang="en-US" sz="2800" dirty="0">
                <a:solidFill>
                  <a:srgbClr val="910104"/>
                </a:solidFill>
                <a:effectLst/>
                <a:latin typeface="Meiryo UI" panose="020B0604030504040204" pitchFamily="34" charset="-128"/>
                <a:ea typeface="Meiryo UI" panose="020B0604030504040204" pitchFamily="34" charset="-128"/>
              </a:rPr>
              <a:t>一、鞏固知識練習</a:t>
            </a:r>
            <a:endParaRPr lang="zh-HK" altLang="en-US" sz="2800" dirty="0">
              <a:solidFill>
                <a:srgbClr val="910104"/>
              </a:solidFill>
              <a:effectLst/>
              <a:latin typeface="Meiryo UI" panose="020B0604030504040204" pitchFamily="34" charset="-128"/>
              <a:ea typeface="Meiryo UI" panose="020B0604030504040204" pitchFamily="34" charset="-128"/>
            </a:endParaRPr>
          </a:p>
        </p:txBody>
      </p:sp>
      <p:sp>
        <p:nvSpPr>
          <p:cNvPr id="33795" name="Content Placeholder 5"/>
          <p:cNvSpPr>
            <a:spLocks noGrp="1"/>
          </p:cNvSpPr>
          <p:nvPr>
            <p:ph idx="1"/>
          </p:nvPr>
        </p:nvSpPr>
        <p:spPr bwMode="auto">
          <a:xfrm>
            <a:off x="862013" y="1363663"/>
            <a:ext cx="7899400" cy="5494337"/>
          </a:xfrm>
        </p:spPr>
        <p:txBody>
          <a:bodyPr wrap="square" numCol="1" anchor="t" anchorCtr="0" compatLnSpc="1">
            <a:prstTxWarp prst="textNoShape">
              <a:avLst/>
            </a:prstTxWarp>
          </a:bodyPr>
          <a:lstStyle/>
          <a:p>
            <a:pPr marL="457200" indent="-457200">
              <a:lnSpc>
                <a:spcPct val="150000"/>
              </a:lnSpc>
              <a:buFont typeface="Tw Cen MT" pitchFamily="34" charset="0"/>
              <a:buAutoNum type="arabicPeriod"/>
              <a:defRPr/>
            </a:pPr>
            <a:r>
              <a:rPr lang="zh-TW" altLang="en-US" sz="2000" dirty="0">
                <a:effectLst/>
                <a:latin typeface="+mn-ea"/>
              </a:rPr>
              <a:t>試寫出三種常見的文本格式。</a:t>
            </a:r>
            <a:r>
              <a:rPr lang="en-US" altLang="zh-TW" sz="2000" dirty="0">
                <a:effectLst/>
                <a:latin typeface="+mn-ea"/>
              </a:rPr>
              <a:t>__________________________________________________________</a:t>
            </a:r>
            <a:endParaRPr lang="zh-TW" altLang="en-US" sz="2000" dirty="0">
              <a:effectLst/>
              <a:latin typeface="+mn-ea"/>
            </a:endParaRPr>
          </a:p>
          <a:p>
            <a:pPr marL="457200" indent="-457200">
              <a:lnSpc>
                <a:spcPct val="150000"/>
              </a:lnSpc>
              <a:buFont typeface="Tw Cen MT" pitchFamily="34" charset="0"/>
              <a:buAutoNum type="arabicPeriod"/>
              <a:defRPr/>
            </a:pPr>
            <a:r>
              <a:rPr lang="zh-TW" altLang="en-US" sz="2000" dirty="0">
                <a:effectLst/>
                <a:latin typeface="+mn-ea"/>
              </a:rPr>
              <a:t>小明利用文書處理軟件編製了一個檔案，並把檔案儲存成文字文件格式</a:t>
            </a:r>
            <a:r>
              <a:rPr lang="en-US" altLang="zh-TW" sz="2000" dirty="0">
                <a:effectLst/>
                <a:latin typeface="+mn-ea"/>
              </a:rPr>
              <a:t>(TXT)</a:t>
            </a:r>
            <a:r>
              <a:rPr lang="zh-TW" altLang="en-US" sz="2000" dirty="0">
                <a:effectLst/>
                <a:latin typeface="+mn-ea"/>
              </a:rPr>
              <a:t>。試寫出以文字文件格式儲存的兩個好處。</a:t>
            </a:r>
            <a:br>
              <a:rPr lang="en-US" altLang="zh-TW" sz="2000" dirty="0">
                <a:effectLst/>
                <a:latin typeface="+mn-ea"/>
              </a:rPr>
            </a:br>
            <a:r>
              <a:rPr lang="en-US" altLang="zh-TW" sz="2000" dirty="0">
                <a:effectLst/>
                <a:latin typeface="+mn-ea"/>
              </a:rPr>
              <a:t>__________________________________________________________</a:t>
            </a:r>
          </a:p>
          <a:p>
            <a:pPr marL="457200" indent="-457200">
              <a:lnSpc>
                <a:spcPct val="150000"/>
              </a:lnSpc>
              <a:buFont typeface="Tw Cen MT" pitchFamily="34" charset="0"/>
              <a:buAutoNum type="arabicPeriod"/>
              <a:defRPr/>
            </a:pPr>
            <a:r>
              <a:rPr lang="zh-TW" altLang="en-US" sz="2000" dirty="0">
                <a:effectLst/>
                <a:latin typeface="+mn-ea"/>
              </a:rPr>
              <a:t>試在下列段落中，找出任何四項文書處理常用的文本屬性。</a:t>
            </a:r>
            <a:br>
              <a:rPr lang="en-US" altLang="zh-TW" sz="2000" dirty="0">
                <a:effectLst/>
                <a:latin typeface="+mn-ea"/>
              </a:rPr>
            </a:br>
            <a:br>
              <a:rPr lang="en-US" altLang="zh-TW" sz="2000" dirty="0">
                <a:effectLst/>
                <a:latin typeface="+mn-ea"/>
              </a:rPr>
            </a:br>
            <a:br>
              <a:rPr lang="en-US" altLang="zh-TW" sz="2000" dirty="0">
                <a:effectLst/>
                <a:latin typeface="+mn-ea"/>
              </a:rPr>
            </a:br>
            <a:br>
              <a:rPr lang="en-US" altLang="zh-TW" sz="2000" dirty="0">
                <a:effectLst/>
                <a:latin typeface="+mn-ea"/>
              </a:rPr>
            </a:br>
            <a:br>
              <a:rPr lang="en-US" altLang="zh-TW" sz="2000" dirty="0">
                <a:effectLst/>
                <a:latin typeface="+mn-ea"/>
              </a:rPr>
            </a:br>
            <a:r>
              <a:rPr lang="en-US" altLang="zh-TW" sz="2000" dirty="0">
                <a:effectLst/>
                <a:latin typeface="+mn-ea"/>
              </a:rPr>
              <a:t>__________________________________________________________</a:t>
            </a:r>
          </a:p>
        </p:txBody>
      </p:sp>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pic>
        <p:nvPicPr>
          <p:cNvPr id="286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6988" y="0"/>
            <a:ext cx="3827462" cy="86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678" name="文字方塊 1"/>
          <p:cNvSpPr txBox="1">
            <a:spLocks noChangeArrowheads="1"/>
          </p:cNvSpPr>
          <p:nvPr/>
        </p:nvSpPr>
        <p:spPr bwMode="auto">
          <a:xfrm>
            <a:off x="1398588" y="1922463"/>
            <a:ext cx="4940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FD676B"/>
                </a:solidFill>
                <a:latin typeface="Calibri" pitchFamily="34" charset="0"/>
              </a:rPr>
              <a:t>DOCX</a:t>
            </a:r>
            <a:r>
              <a:rPr lang="zh-HK" altLang="en-US" sz="1800" b="1">
                <a:solidFill>
                  <a:srgbClr val="FD676B"/>
                </a:solidFill>
                <a:latin typeface="Calibri" pitchFamily="34" charset="0"/>
              </a:rPr>
              <a:t>、 </a:t>
            </a:r>
            <a:r>
              <a:rPr lang="en-US" altLang="zh-HK" sz="1800" b="1">
                <a:solidFill>
                  <a:srgbClr val="FD676B"/>
                </a:solidFill>
                <a:latin typeface="Calibri" pitchFamily="34" charset="0"/>
              </a:rPr>
              <a:t>DOC</a:t>
            </a:r>
            <a:r>
              <a:rPr lang="zh-HK" altLang="en-US" sz="1800" b="1">
                <a:solidFill>
                  <a:srgbClr val="FD676B"/>
                </a:solidFill>
                <a:latin typeface="Calibri" pitchFamily="34" charset="0"/>
              </a:rPr>
              <a:t>、</a:t>
            </a:r>
            <a:r>
              <a:rPr lang="en-US" altLang="zh-HK" sz="1800" b="1">
                <a:solidFill>
                  <a:srgbClr val="FD676B"/>
                </a:solidFill>
                <a:latin typeface="Calibri" pitchFamily="34" charset="0"/>
              </a:rPr>
              <a:t>PDF</a:t>
            </a:r>
            <a:r>
              <a:rPr lang="zh-HK" altLang="en-US" sz="1800" b="1">
                <a:solidFill>
                  <a:srgbClr val="FD676B"/>
                </a:solidFill>
                <a:latin typeface="Calibri" pitchFamily="34" charset="0"/>
              </a:rPr>
              <a:t>、</a:t>
            </a:r>
            <a:r>
              <a:rPr lang="en-US" altLang="zh-HK" sz="1800" b="1">
                <a:solidFill>
                  <a:srgbClr val="FD676B"/>
                </a:solidFill>
                <a:latin typeface="Calibri" pitchFamily="34" charset="0"/>
              </a:rPr>
              <a:t>TXT</a:t>
            </a:r>
            <a:r>
              <a:rPr lang="zh-HK" altLang="en-US" sz="1800" b="1">
                <a:solidFill>
                  <a:srgbClr val="FD676B"/>
                </a:solidFill>
                <a:latin typeface="Calibri" pitchFamily="34" charset="0"/>
              </a:rPr>
              <a:t>、</a:t>
            </a:r>
            <a:r>
              <a:rPr lang="en-US" altLang="zh-HK" sz="1800" b="1">
                <a:solidFill>
                  <a:srgbClr val="FD676B"/>
                </a:solidFill>
                <a:latin typeface="Calibri" pitchFamily="34" charset="0"/>
              </a:rPr>
              <a:t>HTML</a:t>
            </a:r>
            <a:r>
              <a:rPr lang="zh-HK" altLang="en-US" sz="1800" b="1">
                <a:solidFill>
                  <a:srgbClr val="FD676B"/>
                </a:solidFill>
                <a:latin typeface="Calibri" pitchFamily="34" charset="0"/>
              </a:rPr>
              <a:t>。</a:t>
            </a:r>
            <a:r>
              <a:rPr lang="en-US" altLang="zh-HK" sz="1800" b="1">
                <a:solidFill>
                  <a:srgbClr val="FD676B"/>
                </a:solidFill>
                <a:latin typeface="Calibri" pitchFamily="34" charset="0"/>
              </a:rPr>
              <a:t>(</a:t>
            </a:r>
            <a:r>
              <a:rPr lang="zh-HK" altLang="en-US" sz="1800" b="1">
                <a:solidFill>
                  <a:srgbClr val="FD676B"/>
                </a:solidFill>
                <a:latin typeface="Calibri" pitchFamily="34" charset="0"/>
              </a:rPr>
              <a:t>任何三個</a:t>
            </a:r>
            <a:r>
              <a:rPr lang="en-US" altLang="zh-HK" sz="1800" b="1">
                <a:solidFill>
                  <a:srgbClr val="FD676B"/>
                </a:solidFill>
                <a:latin typeface="Calibri" pitchFamily="34" charset="0"/>
              </a:rPr>
              <a:t>)</a:t>
            </a:r>
            <a:endParaRPr lang="zh-HK" altLang="en-US" sz="1800" b="1">
              <a:solidFill>
                <a:srgbClr val="FD676B"/>
              </a:solidFill>
              <a:latin typeface="Calibri" pitchFamily="34" charset="0"/>
            </a:endParaRPr>
          </a:p>
        </p:txBody>
      </p:sp>
      <p:sp>
        <p:nvSpPr>
          <p:cNvPr id="28679" name="文字方塊 2"/>
          <p:cNvSpPr txBox="1">
            <a:spLocks noChangeArrowheads="1"/>
          </p:cNvSpPr>
          <p:nvPr/>
        </p:nvSpPr>
        <p:spPr bwMode="auto">
          <a:xfrm>
            <a:off x="1398588" y="3402013"/>
            <a:ext cx="69564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1600" b="1">
                <a:solidFill>
                  <a:srgbClr val="FD676B"/>
                </a:solidFill>
                <a:latin typeface="微軟正黑體" pitchFamily="34" charset="-120"/>
                <a:ea typeface="微軟正黑體" pitchFamily="34" charset="-120"/>
              </a:rPr>
              <a:t>文字文件格式的檔案較小。文字文件格式檔案能被所有文書處理軟件開啟。</a:t>
            </a:r>
            <a:endParaRPr lang="zh-HK" altLang="en-US" sz="1600" b="1">
              <a:solidFill>
                <a:srgbClr val="FD676B"/>
              </a:solidFill>
              <a:latin typeface="微軟正黑體" pitchFamily="34" charset="-120"/>
              <a:ea typeface="微軟正黑體" pitchFamily="34" charset="-120"/>
            </a:endParaRPr>
          </a:p>
        </p:txBody>
      </p:sp>
      <p:pic>
        <p:nvPicPr>
          <p:cNvPr id="28680" name="Picture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8588" y="4464050"/>
            <a:ext cx="6467475" cy="1720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681" name="文字方塊 5"/>
          <p:cNvSpPr txBox="1">
            <a:spLocks noChangeArrowheads="1"/>
          </p:cNvSpPr>
          <p:nvPr/>
        </p:nvSpPr>
        <p:spPr bwMode="auto">
          <a:xfrm>
            <a:off x="1398588" y="6292850"/>
            <a:ext cx="51101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1600" b="1">
                <a:solidFill>
                  <a:srgbClr val="FD676B"/>
                </a:solidFill>
                <a:latin typeface="微軟正黑體" pitchFamily="34" charset="-120"/>
                <a:ea typeface="微軟正黑體" pitchFamily="34" charset="-120"/>
              </a:rPr>
              <a:t>粗體／斜體／字體／字型大小／底線（任何四個答案）</a:t>
            </a:r>
            <a:endParaRPr lang="zh-HK" altLang="en-US" sz="1600" b="1">
              <a:solidFill>
                <a:srgbClr val="FD676B"/>
              </a:solidFill>
              <a:latin typeface="微軟正黑體" pitchFamily="34" charset="-120"/>
              <a:ea typeface="微軟正黑體" pitchFamily="34" charset="-120"/>
            </a:endParaRPr>
          </a:p>
        </p:txBody>
      </p:sp>
      <p:sp>
        <p:nvSpPr>
          <p:cNvPr id="3" name="圓角矩形 2"/>
          <p:cNvSpPr/>
          <p:nvPr/>
        </p:nvSpPr>
        <p:spPr>
          <a:xfrm>
            <a:off x="1398588" y="1922463"/>
            <a:ext cx="7046912" cy="369887"/>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4" name="圓角矩形 13" descr="poButton"/>
          <p:cNvSpPr/>
          <p:nvPr/>
        </p:nvSpPr>
        <p:spPr>
          <a:xfrm>
            <a:off x="1398588" y="1922463"/>
            <a:ext cx="7046912" cy="369887"/>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6" name="圓角矩形 5"/>
          <p:cNvSpPr/>
          <p:nvPr/>
        </p:nvSpPr>
        <p:spPr>
          <a:xfrm>
            <a:off x="1398588" y="3402013"/>
            <a:ext cx="6956425" cy="423862"/>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6" name="圓角矩形 15" descr="poButton"/>
          <p:cNvSpPr/>
          <p:nvPr/>
        </p:nvSpPr>
        <p:spPr>
          <a:xfrm>
            <a:off x="1398588" y="3402013"/>
            <a:ext cx="6956425" cy="423862"/>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7" name="圓角矩形 6"/>
          <p:cNvSpPr/>
          <p:nvPr/>
        </p:nvSpPr>
        <p:spPr>
          <a:xfrm>
            <a:off x="779463" y="5518944"/>
            <a:ext cx="6956425" cy="338138"/>
          </a:xfrm>
          <a:prstGeom prst="round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8" name="圓角矩形 17" descr="poButton"/>
          <p:cNvSpPr/>
          <p:nvPr/>
        </p:nvSpPr>
        <p:spPr>
          <a:xfrm>
            <a:off x="1291432" y="5387975"/>
            <a:ext cx="6956425" cy="338138"/>
          </a:xfrm>
          <a:prstGeom prst="roundRect">
            <a:avLst/>
          </a:prstGeom>
          <a:solidFill>
            <a:srgbClr val="000000">
              <a:alpha val="1000"/>
            </a:srgbClr>
          </a:solidFill>
          <a:ln w="15875" cap="flat" cmpd="sng" algn="ctr">
            <a:noFill/>
            <a:prstDash val="sysDash"/>
          </a:ln>
          <a:effectLst/>
          <a:extLst>
            <a:ext uri="{91240B29-F687-4F45-9708-019B960494DF}">
              <a14:hiddenLine xmlns:a14="http://schemas.microsoft.com/office/drawing/2010/main" w="15875" cap="flat" cmpd="sng" algn="ctr">
                <a:solidFill>
                  <a:schemeClr val="accent1">
                    <a:shade val="50000"/>
                  </a:schemeClr>
                </a:solidFill>
                <a:prstDash val="sysDash"/>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11" restart="whenNotActive" fill="hold" evtFilter="cancelBubble" nodeType="interactiveSeq">
                <p:stCondLst>
                  <p:cond evt="onClick" delay="0">
                    <p:tgtEl>
                      <p:spTgt spid="16"/>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1" presetClass="exit"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1"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20" restart="whenNotActive" fill="hold" evtFilter="cancelBubble" nodeType="interactiveSeq">
                <p:stCondLst>
                  <p:cond evt="onClick" delay="0">
                    <p:tgtEl>
                      <p:spTgt spid="18"/>
                    </p:tgtEl>
                  </p:cond>
                </p:stCondLst>
                <p:endSync evt="end" delay="0">
                  <p:rtn val="all"/>
                </p:endSync>
                <p:childTnLst>
                  <p:par>
                    <p:cTn id="21" fill="hold" nodeType="clickPar">
                      <p:stCondLst>
                        <p:cond delay="0"/>
                      </p:stCondLst>
                      <p:childTnLst>
                        <p:par>
                          <p:cTn id="22" fill="hold" nodeType="withGroup">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1"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childTnLst>
        </p:cTn>
      </p:par>
    </p:tnLst>
    <p:bldLst>
      <p:bldP spid="3" grpId="0" animBg="1"/>
      <p:bldP spid="3" grpId="1" animBg="1"/>
      <p:bldP spid="6" grpId="0" animBg="1"/>
      <p:bldP spid="6" grpId="1" animBg="1"/>
      <p:bldP spid="7" grpId="0" animBg="1"/>
      <p:bldP spid="7"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93763" y="1162050"/>
            <a:ext cx="3225800" cy="701675"/>
          </a:xfrm>
        </p:spPr>
        <p:txBody>
          <a:bodyPr/>
          <a:lstStyle/>
          <a:p>
            <a:pPr algn="just">
              <a:defRPr/>
            </a:pPr>
            <a:r>
              <a:rPr lang="zh-TW" altLang="en-US" sz="2800" dirty="0">
                <a:solidFill>
                  <a:srgbClr val="910104"/>
                </a:solidFill>
                <a:effectLst/>
                <a:latin typeface="Meiryo UI" panose="020B0604030504040204" pitchFamily="34" charset="-128"/>
                <a:ea typeface="Meiryo UI" panose="020B0604030504040204" pitchFamily="34" charset="-128"/>
              </a:rPr>
              <a:t>二、應用練習</a:t>
            </a:r>
            <a:endParaRPr lang="zh-HK" altLang="en-US" sz="2800" dirty="0">
              <a:solidFill>
                <a:srgbClr val="910104"/>
              </a:solidFill>
              <a:effectLst/>
              <a:latin typeface="Meiryo UI" panose="020B0604030504040204" pitchFamily="34" charset="-128"/>
              <a:ea typeface="Meiryo UI" panose="020B0604030504040204" pitchFamily="34" charset="-128"/>
            </a:endParaRPr>
          </a:p>
        </p:txBody>
      </p:sp>
      <p:sp>
        <p:nvSpPr>
          <p:cNvPr id="2" name="文字方塊 1"/>
          <p:cNvSpPr txBox="1">
            <a:spLocks noChangeArrowheads="1"/>
          </p:cNvSpPr>
          <p:nvPr/>
        </p:nvSpPr>
        <p:spPr bwMode="auto">
          <a:xfrm>
            <a:off x="1060450" y="2005013"/>
            <a:ext cx="7356475"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838200" indent="-38100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257300" indent="-3429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76400" indent="-3048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133600" indent="-3048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90800" indent="-3048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3048000" indent="-3048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505200" indent="-3048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962400" indent="-3048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gn="just">
              <a:lnSpc>
                <a:spcPct val="100000"/>
              </a:lnSpc>
              <a:spcBef>
                <a:spcPct val="0"/>
              </a:spcBef>
              <a:buSzTx/>
              <a:buFontTx/>
              <a:buChar char="•"/>
            </a:pPr>
            <a:r>
              <a:rPr lang="zh-TW" altLang="en-US" sz="2800" dirty="0">
                <a:latin typeface="Calibri" pitchFamily="34" charset="0"/>
              </a:rPr>
              <a:t>於互聯網上搜尋及複製一篇你喜愛的文</a:t>
            </a:r>
          </a:p>
          <a:p>
            <a:pPr algn="just">
              <a:lnSpc>
                <a:spcPct val="100000"/>
              </a:lnSpc>
              <a:spcBef>
                <a:spcPct val="0"/>
              </a:spcBef>
              <a:buSzTx/>
              <a:buFontTx/>
              <a:buNone/>
            </a:pPr>
            <a:r>
              <a:rPr lang="zh-TW" altLang="en-US" sz="2800" dirty="0">
                <a:latin typeface="Calibri" pitchFamily="34" charset="0"/>
              </a:rPr>
              <a:t>      章，然後利用</a:t>
            </a:r>
            <a:r>
              <a:rPr lang="en-US" altLang="zh-TW" sz="2800" dirty="0">
                <a:latin typeface="Calibri" pitchFamily="34" charset="0"/>
              </a:rPr>
              <a:t>Microsoft Word</a:t>
            </a:r>
            <a:r>
              <a:rPr lang="zh-TW" altLang="en-US" sz="2800" dirty="0">
                <a:latin typeface="Calibri" pitchFamily="34" charset="0"/>
              </a:rPr>
              <a:t>軟件來編輯。</a:t>
            </a:r>
          </a:p>
          <a:p>
            <a:pPr algn="just">
              <a:lnSpc>
                <a:spcPct val="100000"/>
              </a:lnSpc>
              <a:spcBef>
                <a:spcPct val="0"/>
              </a:spcBef>
              <a:buSzTx/>
              <a:buFontTx/>
              <a:buChar char="•"/>
            </a:pPr>
            <a:endParaRPr lang="zh-TW" altLang="en-US" sz="2800" dirty="0">
              <a:latin typeface="Calibri" pitchFamily="34" charset="0"/>
            </a:endParaRPr>
          </a:p>
          <a:p>
            <a:pPr algn="just">
              <a:lnSpc>
                <a:spcPct val="100000"/>
              </a:lnSpc>
              <a:spcBef>
                <a:spcPct val="0"/>
              </a:spcBef>
              <a:buSzTx/>
              <a:buFontTx/>
              <a:buChar char="•"/>
            </a:pPr>
            <a:r>
              <a:rPr lang="zh-TW" altLang="en-US" sz="2800" dirty="0">
                <a:latin typeface="Calibri" pitchFamily="34" charset="0"/>
              </a:rPr>
              <a:t>文件檔案必須運用合適的字型、字體、字型樣式、字型色彩和字型大小等來美化文本。</a:t>
            </a:r>
          </a:p>
          <a:p>
            <a:pPr algn="just">
              <a:lnSpc>
                <a:spcPct val="100000"/>
              </a:lnSpc>
              <a:spcBef>
                <a:spcPct val="0"/>
              </a:spcBef>
              <a:buSzTx/>
              <a:buFontTx/>
              <a:buChar char="•"/>
            </a:pPr>
            <a:endParaRPr lang="zh-TW" altLang="en-US" sz="2800" dirty="0">
              <a:latin typeface="Calibri" pitchFamily="34" charset="0"/>
            </a:endParaRPr>
          </a:p>
          <a:p>
            <a:pPr algn="just">
              <a:lnSpc>
                <a:spcPct val="100000"/>
              </a:lnSpc>
              <a:spcBef>
                <a:spcPct val="0"/>
              </a:spcBef>
              <a:buSzTx/>
              <a:buFontTx/>
              <a:buChar char="•"/>
            </a:pPr>
            <a:r>
              <a:rPr lang="zh-TW" altLang="en-US" sz="2800" dirty="0">
                <a:latin typeface="Calibri" pitchFamily="34" charset="0"/>
              </a:rPr>
              <a:t>完成後把文件以檔名</a:t>
            </a:r>
            <a:r>
              <a:rPr lang="en-US" altLang="zh-TW" sz="2800" dirty="0">
                <a:latin typeface="Calibri" pitchFamily="34" charset="0"/>
              </a:rPr>
              <a:t>“font.docx”</a:t>
            </a:r>
            <a:r>
              <a:rPr lang="zh-TW" altLang="en-US" sz="2800" dirty="0">
                <a:latin typeface="Calibri" pitchFamily="34" charset="0"/>
              </a:rPr>
              <a:t>來儲存。</a:t>
            </a:r>
            <a:endParaRPr lang="zh-HK" altLang="en-US" sz="2800" dirty="0">
              <a:latin typeface="Calibri" pitchFamily="34" charset="0"/>
            </a:endParaRPr>
          </a:p>
        </p:txBody>
      </p:sp>
      <p:sp>
        <p:nvSpPr>
          <p:cNvPr id="1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4">
            <a:hlinkClick r:id="rId4"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7" name="Title 4"/>
          <p:cNvSpPr>
            <a:spLocks noGrp="1"/>
          </p:cNvSpPr>
          <p:nvPr>
            <p:ph type="title"/>
          </p:nvPr>
        </p:nvSpPr>
        <p:spPr>
          <a:xfrm>
            <a:off x="893763" y="1162050"/>
            <a:ext cx="3225800" cy="701675"/>
          </a:xfrm>
        </p:spPr>
        <p:txBody>
          <a:bodyPr/>
          <a:lstStyle/>
          <a:p>
            <a:pPr algn="just">
              <a:defRPr/>
            </a:pPr>
            <a:r>
              <a:rPr lang="zh-TW" altLang="en-US" sz="2800" dirty="0">
                <a:solidFill>
                  <a:srgbClr val="910104"/>
                </a:solidFill>
                <a:effectLst/>
                <a:latin typeface="Meiryo UI" panose="020B0604030504040204" pitchFamily="34" charset="-128"/>
                <a:ea typeface="Meiryo UI" panose="020B0604030504040204" pitchFamily="34" charset="-128"/>
              </a:rPr>
              <a:t>三、延伸活動</a:t>
            </a:r>
            <a:endParaRPr lang="zh-HK" altLang="en-US" sz="2800" dirty="0">
              <a:solidFill>
                <a:srgbClr val="910104"/>
              </a:solidFill>
              <a:effectLst/>
              <a:latin typeface="Meiryo UI" panose="020B0604030504040204" pitchFamily="34" charset="-128"/>
              <a:ea typeface="Meiryo UI" panose="020B0604030504040204" pitchFamily="34" charset="-128"/>
            </a:endParaRPr>
          </a:p>
        </p:txBody>
      </p:sp>
      <p:sp>
        <p:nvSpPr>
          <p:cNvPr id="30724" name="文字方塊 5"/>
          <p:cNvSpPr txBox="1">
            <a:spLocks noChangeArrowheads="1"/>
          </p:cNvSpPr>
          <p:nvPr/>
        </p:nvSpPr>
        <p:spPr bwMode="auto">
          <a:xfrm>
            <a:off x="933450" y="1841500"/>
            <a:ext cx="428942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Calibri" pitchFamily="34" charset="0"/>
              </a:rPr>
              <a:t>利用光符識別軟件把圖像轉為文本。</a:t>
            </a:r>
            <a:endParaRPr lang="zh-HK" altLang="en-US" sz="2000">
              <a:latin typeface="Calibri" pitchFamily="34" charset="0"/>
            </a:endParaRPr>
          </a:p>
        </p:txBody>
      </p:sp>
      <p:sp>
        <p:nvSpPr>
          <p:cNvPr id="9" name="圓角矩形 8"/>
          <p:cNvSpPr/>
          <p:nvPr/>
        </p:nvSpPr>
        <p:spPr>
          <a:xfrm>
            <a:off x="984250" y="241617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0" name="矩形 9"/>
          <p:cNvSpPr/>
          <p:nvPr/>
        </p:nvSpPr>
        <p:spPr>
          <a:xfrm>
            <a:off x="995117" y="229570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1" name="文字方塊 10"/>
          <p:cNvSpPr txBox="1">
            <a:spLocks noChangeArrowheads="1"/>
          </p:cNvSpPr>
          <p:nvPr/>
        </p:nvSpPr>
        <p:spPr bwMode="auto">
          <a:xfrm>
            <a:off x="1538288" y="2325688"/>
            <a:ext cx="69326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到</a:t>
            </a:r>
            <a:r>
              <a:rPr lang="en-US" altLang="zh-TW" sz="2000">
                <a:latin typeface="微軟正黑體" pitchFamily="34" charset="-120"/>
                <a:ea typeface="微軟正黑體" pitchFamily="34" charset="-120"/>
              </a:rPr>
              <a:t>SimpleOCR</a:t>
            </a:r>
            <a:r>
              <a:rPr lang="zh-TW" altLang="en-US" sz="2000">
                <a:latin typeface="微軟正黑體" pitchFamily="34" charset="-120"/>
                <a:ea typeface="微軟正黑體" pitchFamily="34" charset="-120"/>
              </a:rPr>
              <a:t>的官方網站</a:t>
            </a:r>
            <a:r>
              <a:rPr lang="en-US" altLang="zh-TW" sz="2000">
                <a:latin typeface="微軟正黑體" pitchFamily="34" charset="-120"/>
                <a:ea typeface="微軟正黑體" pitchFamily="34" charset="-120"/>
              </a:rPr>
              <a:t>(</a:t>
            </a:r>
            <a:r>
              <a:rPr lang="en-US" altLang="zh-TW" sz="2000">
                <a:latin typeface="微軟正黑體" pitchFamily="34" charset="-120"/>
                <a:ea typeface="微軟正黑體" pitchFamily="34" charset="-120"/>
                <a:hlinkClick r:id="rId5"/>
              </a:rPr>
              <a:t>http://www.simpleocr.com</a:t>
            </a:r>
            <a:r>
              <a:rPr lang="en-US" altLang="zh-TW" sz="2000">
                <a:latin typeface="微軟正黑體" pitchFamily="34" charset="-120"/>
                <a:ea typeface="微軟正黑體" pitchFamily="34" charset="-120"/>
              </a:rPr>
              <a:t>)</a:t>
            </a:r>
            <a:r>
              <a:rPr lang="zh-TW" altLang="en-US" sz="2000">
                <a:latin typeface="微軟正黑體" pitchFamily="34" charset="-120"/>
                <a:ea typeface="微軟正黑體" pitchFamily="34" charset="-120"/>
              </a:rPr>
              <a:t>下載免費軟件</a:t>
            </a:r>
            <a:r>
              <a:rPr lang="en-US" altLang="zh-TW" sz="2000">
                <a:latin typeface="微軟正黑體" pitchFamily="34" charset="-120"/>
                <a:ea typeface="微軟正黑體" pitchFamily="34" charset="-120"/>
              </a:rPr>
              <a:t>SimpleOCR Freeware</a:t>
            </a:r>
            <a:r>
              <a:rPr lang="zh-TW" altLang="en-US" sz="2000">
                <a:latin typeface="微軟正黑體" pitchFamily="34" charset="-120"/>
                <a:ea typeface="微軟正黑體" pitchFamily="34" charset="-120"/>
              </a:rPr>
              <a:t>，然後安裝至電腦。</a:t>
            </a:r>
            <a:endParaRPr lang="zh-HK" altLang="en-US" sz="2000">
              <a:latin typeface="微軟正黑體" pitchFamily="34" charset="-120"/>
              <a:ea typeface="微軟正黑體" pitchFamily="34" charset="-120"/>
            </a:endParaRPr>
          </a:p>
        </p:txBody>
      </p:sp>
      <p:pic>
        <p:nvPicPr>
          <p:cNvPr id="5529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1900" y="3057525"/>
            <a:ext cx="4310063" cy="2933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Softwar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52550" y="3946525"/>
            <a:ext cx="1344613" cy="388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11">
            <a:hlinkClick r:id="rId8" action="ppaction://hlinksldjump"/>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58913" y="3467100"/>
            <a:ext cx="11303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IT04_14_enrichment.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0972800" y="714375"/>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55298"/>
                                        </p:tgtEl>
                                        <p:attrNameLst>
                                          <p:attrName>style.visibility</p:attrName>
                                        </p:attrNameLst>
                                      </p:cBhvr>
                                      <p:to>
                                        <p:strVal val="visible"/>
                                      </p:to>
                                    </p:set>
                                    <p:animEffect transition="in" filter="fade">
                                      <p:cBhvr>
                                        <p:cTn id="16" dur="500"/>
                                        <p:tgtEl>
                                          <p:spTgt spid="55298"/>
                                        </p:tgtEl>
                                      </p:cBhvr>
                                    </p:animEffect>
                                  </p:childTnLst>
                                </p:cTn>
                              </p:par>
                            </p:childTnLst>
                          </p:cTn>
                        </p:par>
                        <p:par>
                          <p:cTn id="17" fill="hold" nodeType="afterGroup">
                            <p:stCondLst>
                              <p:cond delay="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nodeType="afterGroup">
                            <p:stCondLst>
                              <p:cond delay="1000"/>
                            </p:stCondLst>
                            <p:childTnLst>
                              <p:par>
                                <p:cTn id="22" presetID="10" presetClass="entr" presetSubtype="0"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25" fill="hold" display="0">
                  <p:stCondLst>
                    <p:cond delay="indefinite"/>
                  </p:stCondLst>
                </p:cTn>
                <p:tgtEl>
                  <p:spTgt spid="3"/>
                </p:tgtEl>
              </p:cMediaNode>
            </p:video>
            <p:seq concurrent="1" nextAc="seek">
              <p:cTn id="26" restart="whenNotActive" fill="hold" evtFilter="cancelBubble" nodeType="interactiveSeq">
                <p:stCondLst>
                  <p:cond evt="onClick" delay="0">
                    <p:tgtEl>
                      <p:spTgt spid="13"/>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3"/>
                                        </p:tgtEl>
                                      </p:cBhvr>
                                    </p:cmd>
                                  </p:childTnLst>
                                </p:cTn>
                              </p:par>
                            </p:childTnLst>
                          </p:cTn>
                        </p:par>
                      </p:childTnLst>
                    </p:cTn>
                  </p:par>
                </p:childTnLst>
              </p:cTn>
              <p:nextCondLst>
                <p:cond evt="onClick" delay="0">
                  <p:tgtEl>
                    <p:spTgt spid="13"/>
                  </p:tgtEl>
                </p:cond>
              </p:nextCondLst>
            </p:seq>
          </p:childTnLst>
        </p:cTn>
      </p:par>
    </p:tnLst>
    <p:bldLst>
      <p:bldP spid="9" grpId="0" animBg="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7" name="Title 4"/>
          <p:cNvSpPr>
            <a:spLocks noGrp="1"/>
          </p:cNvSpPr>
          <p:nvPr>
            <p:ph type="title"/>
          </p:nvPr>
        </p:nvSpPr>
        <p:spPr>
          <a:xfrm>
            <a:off x="893763" y="1162050"/>
            <a:ext cx="3225800" cy="701675"/>
          </a:xfrm>
        </p:spPr>
        <p:txBody>
          <a:bodyPr/>
          <a:lstStyle/>
          <a:p>
            <a:pPr algn="just">
              <a:defRPr/>
            </a:pPr>
            <a:r>
              <a:rPr lang="zh-TW" altLang="en-US" sz="2800" dirty="0">
                <a:solidFill>
                  <a:srgbClr val="910104"/>
                </a:solidFill>
                <a:effectLst/>
                <a:latin typeface="Meiryo UI" panose="020B0604030504040204" pitchFamily="34" charset="-128"/>
                <a:ea typeface="Meiryo UI" panose="020B0604030504040204" pitchFamily="34" charset="-128"/>
              </a:rPr>
              <a:t>三、延伸活動</a:t>
            </a:r>
            <a:endParaRPr lang="zh-HK" altLang="en-US" sz="2800" dirty="0">
              <a:solidFill>
                <a:srgbClr val="910104"/>
              </a:solidFill>
              <a:effectLst/>
              <a:latin typeface="Meiryo UI" panose="020B0604030504040204" pitchFamily="34" charset="-128"/>
              <a:ea typeface="Meiryo UI" panose="020B0604030504040204" pitchFamily="34" charset="-128"/>
            </a:endParaRPr>
          </a:p>
        </p:txBody>
      </p:sp>
      <p:sp>
        <p:nvSpPr>
          <p:cNvPr id="31748" name="文字方塊 5"/>
          <p:cNvSpPr txBox="1">
            <a:spLocks noChangeArrowheads="1"/>
          </p:cNvSpPr>
          <p:nvPr/>
        </p:nvSpPr>
        <p:spPr bwMode="auto">
          <a:xfrm>
            <a:off x="933450" y="1841500"/>
            <a:ext cx="428942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Calibri" pitchFamily="34" charset="0"/>
              </a:rPr>
              <a:t>利用光符識別軟件把圖像轉為文本。</a:t>
            </a:r>
            <a:endParaRPr lang="zh-HK" altLang="en-US" sz="2000">
              <a:latin typeface="Calibri" pitchFamily="34" charset="0"/>
            </a:endParaRPr>
          </a:p>
        </p:txBody>
      </p:sp>
      <p:sp>
        <p:nvSpPr>
          <p:cNvPr id="9" name="圓角矩形 8"/>
          <p:cNvSpPr/>
          <p:nvPr/>
        </p:nvSpPr>
        <p:spPr>
          <a:xfrm>
            <a:off x="984250" y="241617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0" name="矩形 9"/>
          <p:cNvSpPr/>
          <p:nvPr/>
        </p:nvSpPr>
        <p:spPr>
          <a:xfrm>
            <a:off x="995117" y="229570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1" name="文字方塊 10"/>
          <p:cNvSpPr txBox="1">
            <a:spLocks noChangeArrowheads="1"/>
          </p:cNvSpPr>
          <p:nvPr/>
        </p:nvSpPr>
        <p:spPr bwMode="auto">
          <a:xfrm>
            <a:off x="1538288" y="2487613"/>
            <a:ext cx="6932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開啟</a:t>
            </a:r>
            <a:r>
              <a:rPr lang="en-US" altLang="zh-TW" sz="2000">
                <a:latin typeface="微軟正黑體" pitchFamily="34" charset="-120"/>
                <a:ea typeface="微軟正黑體" pitchFamily="34" charset="-120"/>
              </a:rPr>
              <a:t>SimpleOCR</a:t>
            </a:r>
            <a:r>
              <a:rPr lang="zh-TW" altLang="en-US" sz="2000">
                <a:latin typeface="微軟正黑體" pitchFamily="34" charset="-120"/>
                <a:ea typeface="微軟正黑體" pitchFamily="34" charset="-120"/>
              </a:rPr>
              <a:t>程式，按</a:t>
            </a:r>
            <a:r>
              <a:rPr lang="en-US" altLang="zh-TW" sz="2000" b="1">
                <a:solidFill>
                  <a:srgbClr val="0066FF"/>
                </a:solidFill>
                <a:latin typeface="微軟正黑體" pitchFamily="34" charset="-120"/>
                <a:ea typeface="微軟正黑體" pitchFamily="34" charset="-120"/>
              </a:rPr>
              <a:t>Machine Print </a:t>
            </a:r>
            <a:r>
              <a:rPr lang="en-US" altLang="zh-TW" sz="2000">
                <a:latin typeface="微軟正黑體" pitchFamily="34" charset="-120"/>
                <a:ea typeface="微軟正黑體" pitchFamily="34" charset="-120"/>
              </a:rPr>
              <a:t>➜ </a:t>
            </a:r>
            <a:r>
              <a:rPr lang="en-US" altLang="zh-TW" sz="2000" b="1">
                <a:solidFill>
                  <a:srgbClr val="0066FF"/>
                </a:solidFill>
                <a:latin typeface="微軟正黑體" pitchFamily="34" charset="-120"/>
                <a:ea typeface="微軟正黑體" pitchFamily="34" charset="-120"/>
              </a:rPr>
              <a:t>Select</a:t>
            </a:r>
            <a:r>
              <a:rPr lang="zh-TW" altLang="en-US" sz="2000">
                <a:latin typeface="微軟正黑體" pitchFamily="34" charset="-120"/>
                <a:ea typeface="微軟正黑體" pitchFamily="34" charset="-120"/>
              </a:rPr>
              <a:t>。</a:t>
            </a:r>
            <a:endParaRPr lang="zh-HK" altLang="en-US" sz="2000">
              <a:latin typeface="微軟正黑體" pitchFamily="34" charset="-120"/>
              <a:ea typeface="微軟正黑體" pitchFamily="34" charset="-120"/>
            </a:endParaRPr>
          </a:p>
        </p:txBody>
      </p:sp>
      <p:pic>
        <p:nvPicPr>
          <p:cNvPr id="563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3003550"/>
            <a:ext cx="8459787" cy="3114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56322"/>
                                        </p:tgtEl>
                                        <p:attrNameLst>
                                          <p:attrName>style.visibility</p:attrName>
                                        </p:attrNameLst>
                                      </p:cBhvr>
                                      <p:to>
                                        <p:strVal val="visible"/>
                                      </p:to>
                                    </p:set>
                                    <p:animEffect transition="in" filter="fade">
                                      <p:cBhvr>
                                        <p:cTn id="19" dur="500"/>
                                        <p:tgtEl>
                                          <p:spTgt spid="56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7" name="Title 4"/>
          <p:cNvSpPr>
            <a:spLocks noGrp="1"/>
          </p:cNvSpPr>
          <p:nvPr>
            <p:ph type="title"/>
          </p:nvPr>
        </p:nvSpPr>
        <p:spPr>
          <a:xfrm>
            <a:off x="893763" y="1162050"/>
            <a:ext cx="3225800" cy="701675"/>
          </a:xfrm>
        </p:spPr>
        <p:txBody>
          <a:bodyPr/>
          <a:lstStyle/>
          <a:p>
            <a:pPr algn="just">
              <a:defRPr/>
            </a:pPr>
            <a:r>
              <a:rPr lang="zh-TW" altLang="en-US" sz="2800" dirty="0">
                <a:solidFill>
                  <a:srgbClr val="910104"/>
                </a:solidFill>
                <a:effectLst/>
                <a:latin typeface="Meiryo UI" panose="020B0604030504040204" pitchFamily="34" charset="-128"/>
                <a:ea typeface="Meiryo UI" panose="020B0604030504040204" pitchFamily="34" charset="-128"/>
              </a:rPr>
              <a:t>三、延伸活動</a:t>
            </a:r>
            <a:endParaRPr lang="zh-HK" altLang="en-US" sz="2800" dirty="0">
              <a:solidFill>
                <a:srgbClr val="910104"/>
              </a:solidFill>
              <a:effectLst/>
              <a:latin typeface="Meiryo UI" panose="020B0604030504040204" pitchFamily="34" charset="-128"/>
              <a:ea typeface="Meiryo UI" panose="020B0604030504040204" pitchFamily="34" charset="-128"/>
            </a:endParaRPr>
          </a:p>
        </p:txBody>
      </p:sp>
      <p:sp>
        <p:nvSpPr>
          <p:cNvPr id="32772" name="文字方塊 5"/>
          <p:cNvSpPr txBox="1">
            <a:spLocks noChangeArrowheads="1"/>
          </p:cNvSpPr>
          <p:nvPr/>
        </p:nvSpPr>
        <p:spPr bwMode="auto">
          <a:xfrm>
            <a:off x="933450" y="1841500"/>
            <a:ext cx="428942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Calibri" pitchFamily="34" charset="0"/>
              </a:rPr>
              <a:t>利用光符識別軟件把圖像轉為文本。</a:t>
            </a:r>
            <a:endParaRPr lang="zh-HK" altLang="en-US" sz="2000">
              <a:latin typeface="Calibri" pitchFamily="34" charset="0"/>
            </a:endParaRPr>
          </a:p>
        </p:txBody>
      </p:sp>
      <p:sp>
        <p:nvSpPr>
          <p:cNvPr id="9" name="圓角矩形 8"/>
          <p:cNvSpPr/>
          <p:nvPr/>
        </p:nvSpPr>
        <p:spPr>
          <a:xfrm>
            <a:off x="984250" y="241617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0" name="矩形 9"/>
          <p:cNvSpPr/>
          <p:nvPr/>
        </p:nvSpPr>
        <p:spPr>
          <a:xfrm>
            <a:off x="995117" y="229570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1" name="文字方塊 10"/>
          <p:cNvSpPr txBox="1">
            <a:spLocks noChangeArrowheads="1"/>
          </p:cNvSpPr>
          <p:nvPr/>
        </p:nvSpPr>
        <p:spPr bwMode="auto">
          <a:xfrm>
            <a:off x="1538288" y="2487613"/>
            <a:ext cx="6932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按</a:t>
            </a:r>
            <a:r>
              <a:rPr lang="en-US" altLang="zh-TW" sz="2000" b="1">
                <a:solidFill>
                  <a:srgbClr val="0066FF"/>
                </a:solidFill>
                <a:latin typeface="微軟正黑體" pitchFamily="34" charset="-120"/>
                <a:ea typeface="微軟正黑體" pitchFamily="34" charset="-120"/>
              </a:rPr>
              <a:t>Add Page </a:t>
            </a:r>
            <a:r>
              <a:rPr lang="zh-TW" altLang="en-US" sz="2000">
                <a:latin typeface="微軟正黑體" pitchFamily="34" charset="-120"/>
                <a:ea typeface="微軟正黑體" pitchFamily="34" charset="-120"/>
              </a:rPr>
              <a:t>， 於</a:t>
            </a:r>
            <a:r>
              <a:rPr lang="en-US" altLang="zh-TW" sz="2000">
                <a:latin typeface="微軟正黑體" pitchFamily="34" charset="-120"/>
                <a:ea typeface="微軟正黑體" pitchFamily="34" charset="-120"/>
              </a:rPr>
              <a:t>Select Source</a:t>
            </a:r>
            <a:r>
              <a:rPr lang="zh-TW" altLang="en-US" sz="2000">
                <a:latin typeface="微軟正黑體" pitchFamily="34" charset="-120"/>
                <a:ea typeface="微軟正黑體" pitchFamily="34" charset="-120"/>
              </a:rPr>
              <a:t>視窗， 選</a:t>
            </a:r>
            <a:r>
              <a:rPr lang="en-US" altLang="zh-TW" sz="2000" b="1">
                <a:solidFill>
                  <a:srgbClr val="0066FF"/>
                </a:solidFill>
                <a:latin typeface="微軟正黑體" pitchFamily="34" charset="-120"/>
                <a:ea typeface="微軟正黑體" pitchFamily="34" charset="-120"/>
              </a:rPr>
              <a:t>File</a:t>
            </a:r>
            <a:r>
              <a:rPr lang="zh-TW" altLang="en-US" sz="2000">
                <a:latin typeface="微軟正黑體" pitchFamily="34" charset="-120"/>
                <a:ea typeface="微軟正黑體" pitchFamily="34" charset="-120"/>
              </a:rPr>
              <a:t>，按</a:t>
            </a:r>
            <a:r>
              <a:rPr lang="en-US" altLang="zh-TW" sz="2000" b="1">
                <a:solidFill>
                  <a:srgbClr val="0066FF"/>
                </a:solidFill>
                <a:latin typeface="微軟正黑體" pitchFamily="34" charset="-120"/>
                <a:ea typeface="微軟正黑體" pitchFamily="34" charset="-120"/>
              </a:rPr>
              <a:t>OK</a:t>
            </a:r>
            <a:r>
              <a:rPr lang="zh-TW" altLang="en-US" sz="2000">
                <a:latin typeface="微軟正黑體" pitchFamily="34" charset="-120"/>
                <a:ea typeface="微軟正黑體" pitchFamily="34" charset="-120"/>
              </a:rPr>
              <a:t>鈕。</a:t>
            </a:r>
          </a:p>
        </p:txBody>
      </p:sp>
      <p:pic>
        <p:nvPicPr>
          <p:cNvPr id="15" name="Picture 11">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66050" y="6118225"/>
            <a:ext cx="11303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83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8288" y="3003550"/>
            <a:ext cx="4943475" cy="3303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58370"/>
                                        </p:tgtEl>
                                        <p:attrNameLst>
                                          <p:attrName>style.visibility</p:attrName>
                                        </p:attrNameLst>
                                      </p:cBhvr>
                                      <p:to>
                                        <p:strVal val="visible"/>
                                      </p:to>
                                    </p:set>
                                    <p:animEffect transition="in" filter="fade">
                                      <p:cBhvr>
                                        <p:cTn id="23" dur="500"/>
                                        <p:tgtEl>
                                          <p:spTgt spid="583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7" name="Title 4"/>
          <p:cNvSpPr>
            <a:spLocks noGrp="1"/>
          </p:cNvSpPr>
          <p:nvPr>
            <p:ph type="title"/>
          </p:nvPr>
        </p:nvSpPr>
        <p:spPr>
          <a:xfrm>
            <a:off x="893763" y="1162050"/>
            <a:ext cx="3225800" cy="701675"/>
          </a:xfrm>
        </p:spPr>
        <p:txBody>
          <a:bodyPr/>
          <a:lstStyle/>
          <a:p>
            <a:pPr algn="just">
              <a:defRPr/>
            </a:pPr>
            <a:r>
              <a:rPr lang="zh-TW" altLang="en-US" sz="2800" dirty="0">
                <a:solidFill>
                  <a:srgbClr val="910104"/>
                </a:solidFill>
                <a:effectLst/>
                <a:latin typeface="Meiryo UI" panose="020B0604030504040204" pitchFamily="34" charset="-128"/>
                <a:ea typeface="Meiryo UI" panose="020B0604030504040204" pitchFamily="34" charset="-128"/>
              </a:rPr>
              <a:t>三、延伸活動</a:t>
            </a:r>
            <a:endParaRPr lang="zh-HK" altLang="en-US" sz="2800" dirty="0">
              <a:solidFill>
                <a:srgbClr val="910104"/>
              </a:solidFill>
              <a:effectLst/>
              <a:latin typeface="Meiryo UI" panose="020B0604030504040204" pitchFamily="34" charset="-128"/>
              <a:ea typeface="Meiryo UI" panose="020B0604030504040204" pitchFamily="34" charset="-128"/>
            </a:endParaRPr>
          </a:p>
        </p:txBody>
      </p:sp>
      <p:sp>
        <p:nvSpPr>
          <p:cNvPr id="33796" name="文字方塊 5"/>
          <p:cNvSpPr txBox="1">
            <a:spLocks noChangeArrowheads="1"/>
          </p:cNvSpPr>
          <p:nvPr/>
        </p:nvSpPr>
        <p:spPr bwMode="auto">
          <a:xfrm>
            <a:off x="933450" y="1841500"/>
            <a:ext cx="428942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Calibri" pitchFamily="34" charset="0"/>
              </a:rPr>
              <a:t>利用光符識別軟件把圖像轉為文本。</a:t>
            </a:r>
            <a:endParaRPr lang="zh-HK" altLang="en-US" sz="2000">
              <a:latin typeface="Calibri" pitchFamily="34" charset="0"/>
            </a:endParaRPr>
          </a:p>
        </p:txBody>
      </p:sp>
      <p:sp>
        <p:nvSpPr>
          <p:cNvPr id="9" name="圓角矩形 8"/>
          <p:cNvSpPr/>
          <p:nvPr/>
        </p:nvSpPr>
        <p:spPr>
          <a:xfrm>
            <a:off x="984250" y="241617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0" name="矩形 9"/>
          <p:cNvSpPr/>
          <p:nvPr/>
        </p:nvSpPr>
        <p:spPr>
          <a:xfrm>
            <a:off x="995117" y="229570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1" name="文字方塊 10"/>
          <p:cNvSpPr txBox="1">
            <a:spLocks noChangeArrowheads="1"/>
          </p:cNvSpPr>
          <p:nvPr/>
        </p:nvSpPr>
        <p:spPr bwMode="auto">
          <a:xfrm>
            <a:off x="1538288" y="2352675"/>
            <a:ext cx="69326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選取相關的圖像檔案，按</a:t>
            </a:r>
            <a:r>
              <a:rPr lang="zh-TW" altLang="en-US" sz="2000" b="1">
                <a:solidFill>
                  <a:srgbClr val="0066FF"/>
                </a:solidFill>
                <a:latin typeface="微軟正黑體" pitchFamily="34" charset="-120"/>
                <a:ea typeface="微軟正黑體" pitchFamily="34" charset="-120"/>
              </a:rPr>
              <a:t>開啟</a:t>
            </a:r>
            <a:r>
              <a:rPr lang="zh-TW" altLang="en-US" sz="2000">
                <a:latin typeface="微軟正黑體" pitchFamily="34" charset="-120"/>
                <a:ea typeface="微軟正黑體" pitchFamily="34" charset="-120"/>
              </a:rPr>
              <a:t>按鈕，並於預覽影像視窗按</a:t>
            </a:r>
            <a:r>
              <a:rPr lang="en-US" altLang="zh-TW" sz="2000" b="1">
                <a:solidFill>
                  <a:srgbClr val="0066FF"/>
                </a:solidFill>
                <a:latin typeface="微軟正黑體" pitchFamily="34" charset="-120"/>
                <a:ea typeface="微軟正黑體" pitchFamily="34" charset="-120"/>
              </a:rPr>
              <a:t>Continue</a:t>
            </a:r>
            <a:r>
              <a:rPr lang="zh-TW" altLang="en-US" sz="2000">
                <a:latin typeface="微軟正黑體" pitchFamily="34" charset="-120"/>
                <a:ea typeface="微軟正黑體" pitchFamily="34" charset="-120"/>
              </a:rPr>
              <a:t>鈕。</a:t>
            </a:r>
          </a:p>
        </p:txBody>
      </p:sp>
      <p:pic>
        <p:nvPicPr>
          <p:cNvPr id="573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700" y="3159125"/>
            <a:ext cx="8107363" cy="2676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57346"/>
                                        </p:tgtEl>
                                        <p:attrNameLst>
                                          <p:attrName>style.visibility</p:attrName>
                                        </p:attrNameLst>
                                      </p:cBhvr>
                                      <p:to>
                                        <p:strVal val="visible"/>
                                      </p:to>
                                    </p:set>
                                    <p:animEffect transition="in" filter="fade">
                                      <p:cBhvr>
                                        <p:cTn id="19" dur="500"/>
                                        <p:tgtEl>
                                          <p:spTgt spid="57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7" name="Title 4"/>
          <p:cNvSpPr>
            <a:spLocks noGrp="1"/>
          </p:cNvSpPr>
          <p:nvPr>
            <p:ph type="title"/>
          </p:nvPr>
        </p:nvSpPr>
        <p:spPr>
          <a:xfrm>
            <a:off x="893763" y="1162050"/>
            <a:ext cx="3225800" cy="701675"/>
          </a:xfrm>
        </p:spPr>
        <p:txBody>
          <a:bodyPr/>
          <a:lstStyle/>
          <a:p>
            <a:pPr algn="just">
              <a:defRPr/>
            </a:pPr>
            <a:r>
              <a:rPr lang="zh-TW" altLang="en-US" sz="2800" dirty="0">
                <a:solidFill>
                  <a:srgbClr val="910104"/>
                </a:solidFill>
                <a:effectLst/>
                <a:latin typeface="Meiryo UI" panose="020B0604030504040204" pitchFamily="34" charset="-128"/>
                <a:ea typeface="Meiryo UI" panose="020B0604030504040204" pitchFamily="34" charset="-128"/>
              </a:rPr>
              <a:t>三、延伸活動</a:t>
            </a:r>
            <a:endParaRPr lang="zh-HK" altLang="en-US" sz="2800" dirty="0">
              <a:solidFill>
                <a:srgbClr val="910104"/>
              </a:solidFill>
              <a:effectLst/>
              <a:latin typeface="Meiryo UI" panose="020B0604030504040204" pitchFamily="34" charset="-128"/>
              <a:ea typeface="Meiryo UI" panose="020B0604030504040204" pitchFamily="34" charset="-128"/>
            </a:endParaRPr>
          </a:p>
        </p:txBody>
      </p:sp>
      <p:sp>
        <p:nvSpPr>
          <p:cNvPr id="34820" name="文字方塊 5"/>
          <p:cNvSpPr txBox="1">
            <a:spLocks noChangeArrowheads="1"/>
          </p:cNvSpPr>
          <p:nvPr/>
        </p:nvSpPr>
        <p:spPr bwMode="auto">
          <a:xfrm>
            <a:off x="933450" y="1841500"/>
            <a:ext cx="428942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Calibri" pitchFamily="34" charset="0"/>
              </a:rPr>
              <a:t>利用光符識別軟件把圖像轉為文本。</a:t>
            </a:r>
            <a:endParaRPr lang="zh-HK" altLang="en-US" sz="2000">
              <a:latin typeface="Calibri" pitchFamily="34" charset="0"/>
            </a:endParaRPr>
          </a:p>
        </p:txBody>
      </p:sp>
      <p:sp>
        <p:nvSpPr>
          <p:cNvPr id="9" name="圓角矩形 8"/>
          <p:cNvSpPr/>
          <p:nvPr/>
        </p:nvSpPr>
        <p:spPr>
          <a:xfrm>
            <a:off x="984250" y="241617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0" name="矩形 9"/>
          <p:cNvSpPr/>
          <p:nvPr/>
        </p:nvSpPr>
        <p:spPr>
          <a:xfrm>
            <a:off x="995117" y="229570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1" name="文字方塊 10"/>
          <p:cNvSpPr txBox="1">
            <a:spLocks noChangeArrowheads="1"/>
          </p:cNvSpPr>
          <p:nvPr/>
        </p:nvSpPr>
        <p:spPr bwMode="auto">
          <a:xfrm>
            <a:off x="1390650" y="2487613"/>
            <a:ext cx="7296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按</a:t>
            </a:r>
            <a:r>
              <a:rPr lang="en-US" altLang="zh-TW" sz="2000" b="1">
                <a:solidFill>
                  <a:srgbClr val="0066FF"/>
                </a:solidFill>
                <a:latin typeface="微軟正黑體" pitchFamily="34" charset="-120"/>
                <a:ea typeface="微軟正黑體" pitchFamily="34" charset="-120"/>
              </a:rPr>
              <a:t>Convert to Text</a:t>
            </a:r>
            <a:r>
              <a:rPr lang="zh-TW" altLang="en-US" sz="2000">
                <a:latin typeface="微軟正黑體" pitchFamily="34" charset="-120"/>
                <a:ea typeface="微軟正黑體" pitchFamily="34" charset="-120"/>
              </a:rPr>
              <a:t>鈕，便可把區域內的文字轉換成文本檔案。</a:t>
            </a:r>
          </a:p>
        </p:txBody>
      </p:sp>
      <p:sp>
        <p:nvSpPr>
          <p:cNvPr id="12" name="圓角矩形 11"/>
          <p:cNvSpPr/>
          <p:nvPr/>
        </p:nvSpPr>
        <p:spPr>
          <a:xfrm>
            <a:off x="974725" y="3173413"/>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3" name="矩形 12"/>
          <p:cNvSpPr/>
          <p:nvPr/>
        </p:nvSpPr>
        <p:spPr>
          <a:xfrm>
            <a:off x="986153" y="3053223"/>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4" name="文字方塊 13"/>
          <p:cNvSpPr txBox="1">
            <a:spLocks noChangeArrowheads="1"/>
          </p:cNvSpPr>
          <p:nvPr/>
        </p:nvSpPr>
        <p:spPr bwMode="auto">
          <a:xfrm>
            <a:off x="1381125" y="3055938"/>
            <a:ext cx="19272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由於光符識別軟件並不能準確辨認所有文字，所以仍需要人手檢視和修訂。</a:t>
            </a:r>
          </a:p>
        </p:txBody>
      </p:sp>
      <p:pic>
        <p:nvPicPr>
          <p:cNvPr id="593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1513" y="3016250"/>
            <a:ext cx="5557837" cy="3625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11">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14438" y="6164263"/>
            <a:ext cx="11303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par>
                          <p:cTn id="21" fill="hold" nodeType="afterGroup">
                            <p:stCondLst>
                              <p:cond delay="500"/>
                            </p:stCondLst>
                            <p:childTnLst>
                              <p:par>
                                <p:cTn id="22" presetID="10" presetClass="entr" presetSubtype="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par>
                          <p:cTn id="25" fill="hold" nodeType="afterGroup">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par>
                          <p:cTn id="29" fill="hold" nodeType="afterGroup">
                            <p:stCondLst>
                              <p:cond delay="1500"/>
                            </p:stCondLst>
                            <p:childTnLst>
                              <p:par>
                                <p:cTn id="30" presetID="10" presetClass="entr" presetSubtype="0" fill="hold" nodeType="afterEffect">
                                  <p:stCondLst>
                                    <p:cond delay="0"/>
                                  </p:stCondLst>
                                  <p:childTnLst>
                                    <p:set>
                                      <p:cBhvr>
                                        <p:cTn id="31" dur="1" fill="hold">
                                          <p:stCondLst>
                                            <p:cond delay="0"/>
                                          </p:stCondLst>
                                        </p:cTn>
                                        <p:tgtEl>
                                          <p:spTgt spid="59394"/>
                                        </p:tgtEl>
                                        <p:attrNameLst>
                                          <p:attrName>style.visibility</p:attrName>
                                        </p:attrNameLst>
                                      </p:cBhvr>
                                      <p:to>
                                        <p:strVal val="visible"/>
                                      </p:to>
                                    </p:set>
                                    <p:animEffect transition="in" filter="fade">
                                      <p:cBhvr>
                                        <p:cTn id="32" dur="500"/>
                                        <p:tgtEl>
                                          <p:spTgt spid="59394"/>
                                        </p:tgtEl>
                                      </p:cBhvr>
                                    </p:animEffect>
                                  </p:childTnLst>
                                </p:cTn>
                              </p:par>
                            </p:childTnLst>
                          </p:cTn>
                        </p:par>
                        <p:par>
                          <p:cTn id="33" fill="hold" nodeType="afterGroup">
                            <p:stCondLst>
                              <p:cond delay="2000"/>
                            </p:stCondLst>
                            <p:childTnLst>
                              <p:par>
                                <p:cTn id="34" presetID="10" presetClass="entr" presetSubtype="0"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animBg="1"/>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4">
            <a:hlinkClick r:id="rId2" action="ppaction://hlinksldjump"/>
          </p:cNvPr>
          <p:cNvSpPr/>
          <p:nvPr/>
        </p:nvSpPr>
        <p:spPr>
          <a:xfrm>
            <a:off x="7574339" y="19847"/>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7" name="Title 4"/>
          <p:cNvSpPr>
            <a:spLocks noGrp="1"/>
          </p:cNvSpPr>
          <p:nvPr>
            <p:ph type="title"/>
          </p:nvPr>
        </p:nvSpPr>
        <p:spPr>
          <a:xfrm>
            <a:off x="893763" y="1162050"/>
            <a:ext cx="3225800" cy="701675"/>
          </a:xfrm>
        </p:spPr>
        <p:txBody>
          <a:bodyPr/>
          <a:lstStyle/>
          <a:p>
            <a:pPr algn="just">
              <a:defRPr/>
            </a:pPr>
            <a:r>
              <a:rPr lang="zh-TW" altLang="en-US" sz="2800" dirty="0">
                <a:solidFill>
                  <a:srgbClr val="910104"/>
                </a:solidFill>
                <a:effectLst/>
                <a:latin typeface="Meiryo UI" panose="020B0604030504040204" pitchFamily="34" charset="-128"/>
                <a:ea typeface="Meiryo UI" panose="020B0604030504040204" pitchFamily="34" charset="-128"/>
              </a:rPr>
              <a:t>三、延伸活動</a:t>
            </a:r>
            <a:endParaRPr lang="zh-HK" altLang="en-US" sz="2800" dirty="0">
              <a:solidFill>
                <a:srgbClr val="910104"/>
              </a:solidFill>
              <a:effectLst/>
              <a:latin typeface="Meiryo UI" panose="020B0604030504040204" pitchFamily="34" charset="-128"/>
              <a:ea typeface="Meiryo UI" panose="020B0604030504040204" pitchFamily="34" charset="-128"/>
            </a:endParaRPr>
          </a:p>
        </p:txBody>
      </p:sp>
      <p:sp>
        <p:nvSpPr>
          <p:cNvPr id="35844" name="文字方塊 5"/>
          <p:cNvSpPr txBox="1">
            <a:spLocks noChangeArrowheads="1"/>
          </p:cNvSpPr>
          <p:nvPr/>
        </p:nvSpPr>
        <p:spPr bwMode="auto">
          <a:xfrm>
            <a:off x="933450" y="1841500"/>
            <a:ext cx="428942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Calibri" pitchFamily="34" charset="0"/>
              </a:rPr>
              <a:t>利用光符識別軟件把圖像轉為文本。</a:t>
            </a:r>
            <a:endParaRPr lang="zh-HK" altLang="en-US" sz="2000">
              <a:latin typeface="Calibri" pitchFamily="34" charset="0"/>
            </a:endParaRPr>
          </a:p>
        </p:txBody>
      </p:sp>
      <p:sp>
        <p:nvSpPr>
          <p:cNvPr id="9" name="圓角矩形 8"/>
          <p:cNvSpPr/>
          <p:nvPr/>
        </p:nvSpPr>
        <p:spPr>
          <a:xfrm>
            <a:off x="984250" y="2416175"/>
            <a:ext cx="368300" cy="511175"/>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0" name="矩形 9"/>
          <p:cNvSpPr/>
          <p:nvPr/>
        </p:nvSpPr>
        <p:spPr>
          <a:xfrm>
            <a:off x="995117" y="2295708"/>
            <a:ext cx="357224" cy="707886"/>
          </a:xfrm>
          <a:prstGeom prst="rect">
            <a:avLst/>
          </a:prstGeom>
          <a:noFill/>
        </p:spPr>
        <p:txBody>
          <a:bodyPr>
            <a:spAutoFit/>
          </a:bodyPr>
          <a:lstStyle/>
          <a:p>
            <a:pPr algn="ctr">
              <a:defRPr/>
            </a:pPr>
            <a:r>
              <a:rPr lang="en-US" altLang="zh-TW"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7</a:t>
            </a:r>
            <a:endParaRPr lang="zh-TW" alt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1" name="文字方塊 10"/>
          <p:cNvSpPr txBox="1">
            <a:spLocks noChangeArrowheads="1"/>
          </p:cNvSpPr>
          <p:nvPr/>
        </p:nvSpPr>
        <p:spPr bwMode="auto">
          <a:xfrm>
            <a:off x="1390650" y="2487613"/>
            <a:ext cx="7296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zh-TW" altLang="en-US" sz="2000">
                <a:latin typeface="微軟正黑體" pitchFamily="34" charset="-120"/>
                <a:ea typeface="微軟正黑體" pitchFamily="34" charset="-120"/>
              </a:rPr>
              <a:t>完成後，按       儲存按鈕，便可儲存文本檔案。</a:t>
            </a:r>
          </a:p>
        </p:txBody>
      </p:sp>
      <p:pic>
        <p:nvPicPr>
          <p:cNvPr id="604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7963" y="2447925"/>
            <a:ext cx="409575" cy="403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4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0338" y="2887663"/>
            <a:ext cx="5853112" cy="385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60418"/>
                                        </p:tgtEl>
                                        <p:attrNameLst>
                                          <p:attrName>style.visibility</p:attrName>
                                        </p:attrNameLst>
                                      </p:cBhvr>
                                      <p:to>
                                        <p:strVal val="visible"/>
                                      </p:to>
                                    </p:set>
                                    <p:animEffect transition="in" filter="fade">
                                      <p:cBhvr>
                                        <p:cTn id="19" dur="500"/>
                                        <p:tgtEl>
                                          <p:spTgt spid="60418"/>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60420"/>
                                        </p:tgtEl>
                                        <p:attrNameLst>
                                          <p:attrName>style.visibility</p:attrName>
                                        </p:attrNameLst>
                                      </p:cBhvr>
                                      <p:to>
                                        <p:strVal val="visible"/>
                                      </p:to>
                                    </p:set>
                                    <p:animEffect transition="in" filter="fade">
                                      <p:cBhvr>
                                        <p:cTn id="23" dur="500"/>
                                        <p:tgtEl>
                                          <p:spTgt spid="604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08421" y="1206942"/>
            <a:ext cx="7429500" cy="2511835"/>
          </a:xfrm>
        </p:spPr>
        <p:txBody>
          <a:bodyPr/>
          <a:lstStyle/>
          <a:p>
            <a:pPr algn="ctr">
              <a:defRPr/>
            </a:pPr>
            <a:r>
              <a:rPr lang="en-US" altLang="zh-HK" sz="4800" cap="none" dirty="0">
                <a:ln w="0"/>
                <a:gradFill>
                  <a:gsLst>
                    <a:gs pos="0">
                      <a:schemeClr val="accent5">
                        <a:lumMod val="50000"/>
                      </a:schemeClr>
                    </a:gs>
                    <a:gs pos="50000">
                      <a:schemeClr val="accent5"/>
                    </a:gs>
                    <a:gs pos="100000">
                      <a:schemeClr val="accent5">
                        <a:lumMod val="60000"/>
                        <a:lumOff val="40000"/>
                      </a:schemeClr>
                    </a:gs>
                  </a:gsLst>
                  <a:lin ang="5400000"/>
                </a:gradFill>
                <a:effectLst>
                  <a:outerShdw blurRad="60007" dist="200025" dir="15000000" sy="30000" kx="-1800000" algn="bl" rotWithShape="0">
                    <a:prstClr val="black">
                      <a:alpha val="32000"/>
                    </a:prstClr>
                  </a:outerShdw>
                  <a:reflection blurRad="6350" stA="53000" endA="300" endPos="35500" dir="5400000" sy="-90000" algn="bl" rotWithShape="0"/>
                </a:effectLst>
              </a:rPr>
              <a:t>-</a:t>
            </a:r>
            <a:r>
              <a:rPr lang="zh-HK" altLang="en-US" sz="4800" cap="none" dirty="0">
                <a:ln w="0"/>
                <a:gradFill>
                  <a:gsLst>
                    <a:gs pos="0">
                      <a:schemeClr val="accent5">
                        <a:lumMod val="50000"/>
                      </a:schemeClr>
                    </a:gs>
                    <a:gs pos="50000">
                      <a:schemeClr val="accent5"/>
                    </a:gs>
                    <a:gs pos="100000">
                      <a:schemeClr val="accent5">
                        <a:lumMod val="60000"/>
                        <a:lumOff val="40000"/>
                      </a:schemeClr>
                    </a:gs>
                  </a:gsLst>
                  <a:lin ang="5400000"/>
                </a:gradFill>
                <a:effectLst>
                  <a:outerShdw blurRad="60007" dist="200025" dir="15000000" sy="30000" kx="-1800000" algn="bl" rotWithShape="0">
                    <a:prstClr val="black">
                      <a:alpha val="32000"/>
                    </a:prstClr>
                  </a:outerShdw>
                  <a:reflection blurRad="6350" stA="53000" endA="300" endPos="35500" dir="5400000" sy="-90000" algn="bl" rotWithShape="0"/>
                </a:effectLst>
              </a:rPr>
              <a:t>完</a:t>
            </a:r>
            <a:r>
              <a:rPr lang="en-US" altLang="zh-HK" sz="4800" cap="none" dirty="0">
                <a:ln w="0"/>
                <a:gradFill>
                  <a:gsLst>
                    <a:gs pos="0">
                      <a:schemeClr val="accent5">
                        <a:lumMod val="50000"/>
                      </a:schemeClr>
                    </a:gs>
                    <a:gs pos="50000">
                      <a:schemeClr val="accent5"/>
                    </a:gs>
                    <a:gs pos="100000">
                      <a:schemeClr val="accent5">
                        <a:lumMod val="60000"/>
                        <a:lumOff val="40000"/>
                      </a:schemeClr>
                    </a:gs>
                  </a:gsLst>
                  <a:lin ang="5400000"/>
                </a:gradFill>
                <a:effectLst>
                  <a:outerShdw blurRad="60007" dist="200025" dir="15000000" sy="30000" kx="-1800000" algn="bl" rotWithShape="0">
                    <a:prstClr val="black">
                      <a:alpha val="32000"/>
                    </a:prstClr>
                  </a:outerShdw>
                  <a:reflection blurRad="6350" stA="53000" endA="300" endPos="35500" dir="5400000" sy="-90000" algn="bl" rotWithShape="0"/>
                </a:effectLst>
              </a:rPr>
              <a:t>-</a:t>
            </a:r>
            <a:endParaRPr lang="zh-HK" altLang="en-US" sz="4800" cap="none" dirty="0">
              <a:ln w="0"/>
              <a:gradFill>
                <a:gsLst>
                  <a:gs pos="0">
                    <a:schemeClr val="accent5">
                      <a:lumMod val="50000"/>
                    </a:schemeClr>
                  </a:gs>
                  <a:gs pos="50000">
                    <a:schemeClr val="accent5"/>
                  </a:gs>
                  <a:gs pos="100000">
                    <a:schemeClr val="accent5">
                      <a:lumMod val="60000"/>
                      <a:lumOff val="40000"/>
                    </a:schemeClr>
                  </a:gs>
                </a:gsLst>
                <a:lin ang="5400000"/>
              </a:gradFill>
              <a:effectLst>
                <a:outerShdw blurRad="60007" dist="200025" dir="15000000" sy="30000" kx="-1800000" algn="bl" rotWithShape="0">
                  <a:prstClr val="black">
                    <a:alpha val="32000"/>
                  </a:prstClr>
                </a:outerShdw>
                <a:reflection blurRad="6350" stA="53000" endA="300" endPos="35500" dir="5400000" sy="-90000" algn="bl" rotWithShape="0"/>
              </a:effectLs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內容版面配置區 4"/>
          <p:cNvSpPr>
            <a:spLocks noGrp="1"/>
          </p:cNvSpPr>
          <p:nvPr>
            <p:ph idx="1"/>
          </p:nvPr>
        </p:nvSpPr>
        <p:spPr bwMode="auto">
          <a:xfrm>
            <a:off x="1011238" y="2859088"/>
            <a:ext cx="7359650" cy="1541462"/>
          </a:xfrm>
        </p:spPr>
        <p:txBody>
          <a:bodyPr wrap="square" numCol="1" anchor="t" anchorCtr="0" compatLnSpc="1">
            <a:prstTxWarp prst="textNoShape">
              <a:avLst/>
            </a:prstTxWarp>
          </a:bodyPr>
          <a:lstStyle/>
          <a:p>
            <a:pPr>
              <a:lnSpc>
                <a:spcPct val="150000"/>
              </a:lnSpc>
            </a:pPr>
            <a:r>
              <a:rPr lang="zh-TW" altLang="en-US">
                <a:effectLst/>
              </a:rPr>
              <a:t>無襯線</a:t>
            </a:r>
            <a:r>
              <a:rPr lang="en-US" altLang="zh-TW">
                <a:effectLst/>
              </a:rPr>
              <a:t>(Sans Serif)</a:t>
            </a:r>
            <a:r>
              <a:rPr lang="zh-TW" altLang="en-US">
                <a:effectLst/>
              </a:rPr>
              <a:t>的</a:t>
            </a:r>
            <a:r>
              <a:rPr lang="en-US" altLang="zh-TW">
                <a:effectLst/>
              </a:rPr>
              <a:t>“Sans”</a:t>
            </a:r>
            <a:r>
              <a:rPr lang="zh-TW" altLang="en-US">
                <a:effectLst/>
              </a:rPr>
              <a:t>是法語，意思為「沒有」</a:t>
            </a:r>
            <a:endParaRPr lang="zh-HK" altLang="en-US">
              <a:effectLst/>
            </a:endParaRPr>
          </a:p>
        </p:txBody>
      </p:sp>
      <p:sp>
        <p:nvSpPr>
          <p:cNvPr id="7" name="矩形 6">
            <a:hlinkClick r:id="rId2" action="ppaction://hlinksldjump"/>
          </p:cNvPr>
          <p:cNvSpPr/>
          <p:nvPr/>
        </p:nvSpPr>
        <p:spPr>
          <a:xfrm>
            <a:off x="7430254" y="87220"/>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8" name="矩形 7">
            <a:hlinkClick r:id="rId3" action="ppaction://hlinksldjump"/>
          </p:cNvPr>
          <p:cNvSpPr/>
          <p:nvPr/>
        </p:nvSpPr>
        <p:spPr>
          <a:xfrm>
            <a:off x="7574339" y="5934670"/>
            <a:ext cx="1569661" cy="92333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a:spAutoFit/>
            <a:scene3d>
              <a:camera prst="orthographicFront"/>
              <a:lightRig rig="threePt" dir="t"/>
            </a:scene3d>
            <a:sp3d extrusionH="57150">
              <a:bevelT w="38100" h="38100" prst="convex"/>
            </a:sp3d>
          </a:bodyPr>
          <a:lstStyle/>
          <a:p>
            <a:pPr algn="ctr" eaLnBrk="1" fontAlgn="auto" hangingPunct="1">
              <a:spcBef>
                <a:spcPts val="0"/>
              </a:spcBef>
              <a:spcAft>
                <a:spcPts val="0"/>
              </a:spcAft>
              <a:defRPr/>
            </a:pPr>
            <a:r>
              <a:rPr kumimoji="0" lang="zh-TW" altLang="en-US" sz="5400" dirty="0">
                <a:ln w="38100">
                  <a:solidFill>
                    <a:srgbClr val="C00000"/>
                  </a:solidFill>
                </a:ln>
                <a:solidFill>
                  <a:srgbClr val="FF0000"/>
                </a:solidFill>
                <a:effectLst>
                  <a:glow rad="63500">
                    <a:srgbClr val="FFC000">
                      <a:alpha val="40000"/>
                    </a:srgbClr>
                  </a:glow>
                  <a:outerShdw blurRad="60007" dist="310007" dir="7680000" sy="30000" kx="1300200" algn="ctr" rotWithShape="0">
                    <a:prstClr val="black">
                      <a:alpha val="32000"/>
                    </a:prstClr>
                  </a:outerShdw>
                  <a:reflection blurRad="6350" stA="55000" endA="300" endPos="45500" dir="5400000" sy="-100000" algn="bl" rotWithShape="0"/>
                </a:effectLst>
                <a:latin typeface="+mn-lt"/>
                <a:ea typeface="+mn-ea"/>
              </a:rPr>
              <a:t>返回</a:t>
            </a:r>
          </a:p>
        </p:txBody>
      </p:sp>
      <p:pic>
        <p:nvPicPr>
          <p:cNvPr id="3789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988" y="2033588"/>
            <a:ext cx="28479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內容版面配置區 2"/>
          <p:cNvSpPr>
            <a:spLocks noGrp="1"/>
          </p:cNvSpPr>
          <p:nvPr>
            <p:ph idx="1"/>
          </p:nvPr>
        </p:nvSpPr>
        <p:spPr bwMode="auto">
          <a:xfrm>
            <a:off x="925513" y="2805113"/>
            <a:ext cx="7183437" cy="1862137"/>
          </a:xfrm>
        </p:spPr>
        <p:txBody>
          <a:bodyPr wrap="square" numCol="1" anchor="t" anchorCtr="0" compatLnSpc="1">
            <a:prstTxWarp prst="textNoShape">
              <a:avLst/>
            </a:prstTxWarp>
          </a:bodyPr>
          <a:lstStyle/>
          <a:p>
            <a:pPr>
              <a:lnSpc>
                <a:spcPct val="150000"/>
              </a:lnSpc>
            </a:pPr>
            <a:r>
              <a:rPr lang="zh-TW" altLang="en-US">
                <a:effectLst/>
              </a:rPr>
              <a:t>有襯線字體有助讀者閱讀長篇文本，讀者的視線可沿着襯線移動，適合用於內文。無襯線字體常用於主標題和標籤。</a:t>
            </a:r>
            <a:endParaRPr lang="zh-HK" altLang="en-US">
              <a:effectLst/>
            </a:endParaRPr>
          </a:p>
        </p:txBody>
      </p:sp>
      <p:sp>
        <p:nvSpPr>
          <p:cNvPr id="5" name="矩形 4">
            <a:hlinkClick r:id="rId2" action="ppaction://hlinksldjump"/>
          </p:cNvPr>
          <p:cNvSpPr/>
          <p:nvPr/>
        </p:nvSpPr>
        <p:spPr>
          <a:xfrm>
            <a:off x="7430254" y="87220"/>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6" name="矩形 5">
            <a:hlinkClick r:id="rId3" action="ppaction://hlinksldjump"/>
          </p:cNvPr>
          <p:cNvSpPr/>
          <p:nvPr/>
        </p:nvSpPr>
        <p:spPr>
          <a:xfrm>
            <a:off x="7574339" y="5950949"/>
            <a:ext cx="1569661" cy="92333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a:spAutoFit/>
            <a:scene3d>
              <a:camera prst="orthographicFront"/>
              <a:lightRig rig="threePt" dir="t"/>
            </a:scene3d>
            <a:sp3d extrusionH="57150">
              <a:bevelT w="38100" h="38100" prst="convex"/>
            </a:sp3d>
          </a:bodyPr>
          <a:lstStyle/>
          <a:p>
            <a:pPr algn="ctr" eaLnBrk="1" fontAlgn="auto" hangingPunct="1">
              <a:spcBef>
                <a:spcPts val="0"/>
              </a:spcBef>
              <a:spcAft>
                <a:spcPts val="0"/>
              </a:spcAft>
              <a:defRPr/>
            </a:pPr>
            <a:r>
              <a:rPr kumimoji="0" lang="zh-TW" altLang="en-US" sz="5400" dirty="0">
                <a:ln w="38100">
                  <a:solidFill>
                    <a:srgbClr val="C00000"/>
                  </a:solidFill>
                </a:ln>
                <a:solidFill>
                  <a:srgbClr val="FF0000"/>
                </a:solidFill>
                <a:effectLst>
                  <a:glow rad="63500">
                    <a:srgbClr val="FFC000">
                      <a:alpha val="40000"/>
                    </a:srgbClr>
                  </a:glow>
                  <a:outerShdw blurRad="60007" dist="310007" dir="7680000" sy="30000" kx="1300200" algn="ctr" rotWithShape="0">
                    <a:prstClr val="black">
                      <a:alpha val="32000"/>
                    </a:prstClr>
                  </a:outerShdw>
                  <a:reflection blurRad="6350" stA="55000" endA="300" endPos="45500" dir="5400000" sy="-100000" algn="bl" rotWithShape="0"/>
                </a:effectLst>
                <a:latin typeface="+mn-lt"/>
                <a:ea typeface="+mn-ea"/>
              </a:rPr>
              <a:t>返回</a:t>
            </a:r>
          </a:p>
        </p:txBody>
      </p:sp>
      <p:pic>
        <p:nvPicPr>
          <p:cNvPr id="3891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988" y="2033588"/>
            <a:ext cx="28479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內容版面配置區 2"/>
          <p:cNvSpPr>
            <a:spLocks noGrp="1"/>
          </p:cNvSpPr>
          <p:nvPr>
            <p:ph idx="1"/>
          </p:nvPr>
        </p:nvSpPr>
        <p:spPr bwMode="auto">
          <a:xfrm>
            <a:off x="925513" y="2805113"/>
            <a:ext cx="7183437" cy="1862137"/>
          </a:xfrm>
        </p:spPr>
        <p:txBody>
          <a:bodyPr wrap="square" numCol="1" anchor="t" anchorCtr="0" compatLnSpc="1">
            <a:prstTxWarp prst="textNoShape">
              <a:avLst/>
            </a:prstTxWarp>
          </a:bodyPr>
          <a:lstStyle/>
          <a:p>
            <a:pPr>
              <a:lnSpc>
                <a:spcPct val="150000"/>
              </a:lnSpc>
            </a:pPr>
            <a:r>
              <a:rPr lang="zh-TW" altLang="en-US">
                <a:effectLst/>
              </a:rPr>
              <a:t>建議進行活動前先安裝新注音輸入法，以用作輸入新造的字。</a:t>
            </a:r>
            <a:endParaRPr lang="zh-HK" altLang="en-US">
              <a:effectLst/>
            </a:endParaRPr>
          </a:p>
        </p:txBody>
      </p:sp>
      <p:sp>
        <p:nvSpPr>
          <p:cNvPr id="5" name="矩形 4">
            <a:hlinkClick r:id="rId2" action="ppaction://hlinksldjump"/>
          </p:cNvPr>
          <p:cNvSpPr/>
          <p:nvPr/>
        </p:nvSpPr>
        <p:spPr>
          <a:xfrm>
            <a:off x="7430254" y="87220"/>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6" name="矩形 5">
            <a:hlinkClick r:id="rId3" action="ppaction://hlinksldjump"/>
          </p:cNvPr>
          <p:cNvSpPr/>
          <p:nvPr/>
        </p:nvSpPr>
        <p:spPr>
          <a:xfrm>
            <a:off x="7574339" y="5950949"/>
            <a:ext cx="1569661" cy="92333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a:spAutoFit/>
            <a:scene3d>
              <a:camera prst="orthographicFront"/>
              <a:lightRig rig="threePt" dir="t"/>
            </a:scene3d>
            <a:sp3d extrusionH="57150">
              <a:bevelT w="38100" h="38100" prst="convex"/>
            </a:sp3d>
          </a:bodyPr>
          <a:lstStyle/>
          <a:p>
            <a:pPr algn="ctr" eaLnBrk="1" fontAlgn="auto" hangingPunct="1">
              <a:spcBef>
                <a:spcPts val="0"/>
              </a:spcBef>
              <a:spcAft>
                <a:spcPts val="0"/>
              </a:spcAft>
              <a:defRPr/>
            </a:pPr>
            <a:r>
              <a:rPr kumimoji="0" lang="zh-TW" altLang="en-US" sz="5400" dirty="0">
                <a:ln w="38100">
                  <a:solidFill>
                    <a:srgbClr val="C00000"/>
                  </a:solidFill>
                </a:ln>
                <a:solidFill>
                  <a:srgbClr val="FF0000"/>
                </a:solidFill>
                <a:effectLst>
                  <a:glow rad="63500">
                    <a:srgbClr val="FFC000">
                      <a:alpha val="40000"/>
                    </a:srgbClr>
                  </a:glow>
                  <a:outerShdw blurRad="60007" dist="310007" dir="7680000" sy="30000" kx="1300200" algn="ctr" rotWithShape="0">
                    <a:prstClr val="black">
                      <a:alpha val="32000"/>
                    </a:prstClr>
                  </a:outerShdw>
                  <a:reflection blurRad="6350" stA="55000" endA="300" endPos="45500" dir="5400000" sy="-100000" algn="bl" rotWithShape="0"/>
                </a:effectLst>
                <a:latin typeface="+mn-lt"/>
                <a:ea typeface="+mn-ea"/>
              </a:rPr>
              <a:t>返回</a:t>
            </a:r>
          </a:p>
        </p:txBody>
      </p:sp>
      <p:pic>
        <p:nvPicPr>
          <p:cNvPr id="3994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988" y="2033588"/>
            <a:ext cx="28479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文字版面配置區 2"/>
          <p:cNvSpPr>
            <a:spLocks noGrp="1"/>
          </p:cNvSpPr>
          <p:nvPr>
            <p:ph type="body" sz="half" idx="2"/>
          </p:nvPr>
        </p:nvSpPr>
        <p:spPr bwMode="auto">
          <a:xfrm>
            <a:off x="930275" y="1622425"/>
            <a:ext cx="7569200" cy="4522788"/>
          </a:xfrm>
        </p:spPr>
        <p:txBody>
          <a:bodyPr wrap="square" numCol="1" anchorCtr="0" compatLnSpc="1">
            <a:prstTxWarp prst="textNoShape">
              <a:avLst/>
            </a:prstTxWarp>
            <a:normAutofit lnSpcReduction="10000"/>
          </a:bodyPr>
          <a:lstStyle/>
          <a:p>
            <a:pPr marL="285750" indent="-285750" algn="just">
              <a:lnSpc>
                <a:spcPct val="125000"/>
              </a:lnSpc>
              <a:buFont typeface="Arial" pitchFamily="34" charset="0"/>
              <a:buChar char="•"/>
              <a:defRPr/>
            </a:pPr>
            <a:r>
              <a:rPr lang="zh-TW" altLang="en-US" sz="2300" dirty="0">
                <a:effectLst/>
              </a:rPr>
              <a:t>電腦只能處理以</a:t>
            </a:r>
            <a:r>
              <a:rPr lang="en-US" altLang="zh-TW" sz="2300" dirty="0">
                <a:effectLst/>
              </a:rPr>
              <a:t>0</a:t>
            </a:r>
            <a:r>
              <a:rPr lang="zh-TW" altLang="en-US" sz="2300" dirty="0">
                <a:effectLst/>
              </a:rPr>
              <a:t>和</a:t>
            </a:r>
            <a:r>
              <a:rPr lang="en-US" altLang="zh-TW" sz="2300" dirty="0">
                <a:effectLst/>
              </a:rPr>
              <a:t>1</a:t>
            </a:r>
            <a:r>
              <a:rPr lang="zh-TW" altLang="en-US" sz="2300" dirty="0">
                <a:effectLst/>
              </a:rPr>
              <a:t>組成的</a:t>
            </a:r>
            <a:r>
              <a:rPr lang="zh-TW" altLang="en-US" sz="2300" dirty="0">
                <a:solidFill>
                  <a:srgbClr val="FF0000"/>
                </a:solidFill>
                <a:effectLst/>
              </a:rPr>
              <a:t>機器語言</a:t>
            </a:r>
            <a:r>
              <a:rPr lang="zh-TW" altLang="en-US" sz="2300" dirty="0">
                <a:effectLst/>
              </a:rPr>
              <a:t>，但要學習機器語言是非常困難的。因此，電腦工程師利用對應的編碼來代表我們的語言，當我們以文字輸入資料時，電腦會根據某種預定的</a:t>
            </a:r>
            <a:r>
              <a:rPr lang="zh-TW" altLang="en-US" sz="2300" dirty="0">
                <a:solidFill>
                  <a:srgbClr val="FF0000"/>
                </a:solidFill>
                <a:effectLst/>
              </a:rPr>
              <a:t>編碼方案</a:t>
            </a:r>
            <a:r>
              <a:rPr lang="zh-TW" altLang="en-US" sz="2300" dirty="0">
                <a:effectLst/>
              </a:rPr>
              <a:t>把文字資料轉換，成為電腦能處理的</a:t>
            </a:r>
            <a:r>
              <a:rPr lang="zh-TW" altLang="en-US" sz="2300" dirty="0">
                <a:solidFill>
                  <a:srgbClr val="FF0000"/>
                </a:solidFill>
                <a:effectLst/>
              </a:rPr>
              <a:t>內碼</a:t>
            </a:r>
            <a:r>
              <a:rPr lang="zh-TW" altLang="en-US" sz="2300" dirty="0">
                <a:effectLst/>
              </a:rPr>
              <a:t>了。</a:t>
            </a:r>
            <a:endParaRPr lang="en-US" altLang="zh-TW" sz="2300" dirty="0">
              <a:effectLst/>
            </a:endParaRPr>
          </a:p>
          <a:p>
            <a:pPr marL="285750" indent="-285750" algn="just">
              <a:lnSpc>
                <a:spcPct val="100000"/>
              </a:lnSpc>
              <a:buFont typeface="Arial" pitchFamily="34" charset="0"/>
              <a:buChar char="•"/>
              <a:defRPr/>
            </a:pPr>
            <a:endParaRPr lang="zh-TW" altLang="en-US" sz="2300" dirty="0">
              <a:effectLst/>
            </a:endParaRPr>
          </a:p>
          <a:p>
            <a:pPr marL="285750" indent="-285750" algn="just">
              <a:lnSpc>
                <a:spcPct val="125000"/>
              </a:lnSpc>
              <a:buFont typeface="Arial" pitchFamily="34" charset="0"/>
              <a:buChar char="•"/>
              <a:defRPr/>
            </a:pPr>
            <a:r>
              <a:rPr lang="zh-TW" altLang="en-US" sz="2300" dirty="0">
                <a:effectLst/>
              </a:rPr>
              <a:t>編碼方案很多種，早期較通用的有</a:t>
            </a:r>
            <a:r>
              <a:rPr lang="zh-TW" altLang="en-US" sz="2300" dirty="0">
                <a:solidFill>
                  <a:srgbClr val="FF0000"/>
                </a:solidFill>
                <a:effectLst/>
              </a:rPr>
              <a:t>美國信息交換標準碼</a:t>
            </a:r>
            <a:r>
              <a:rPr lang="zh-TW" altLang="en-US" sz="2300" dirty="0">
                <a:effectLst/>
              </a:rPr>
              <a:t>（</a:t>
            </a:r>
            <a:r>
              <a:rPr lang="en-US" altLang="zh-TW" sz="2300" dirty="0">
                <a:effectLst/>
              </a:rPr>
              <a:t>ASCII</a:t>
            </a:r>
            <a:r>
              <a:rPr lang="zh-TW" altLang="en-US" sz="2300" dirty="0">
                <a:effectLst/>
              </a:rPr>
              <a:t>）。它使用</a:t>
            </a:r>
            <a:r>
              <a:rPr lang="en-US" altLang="zh-TW" sz="2300" dirty="0">
                <a:effectLst/>
              </a:rPr>
              <a:t>1</a:t>
            </a:r>
            <a:r>
              <a:rPr lang="zh-TW" altLang="en-US" sz="2300" dirty="0">
                <a:effectLst/>
              </a:rPr>
              <a:t>個</a:t>
            </a:r>
            <a:r>
              <a:rPr lang="zh-TW" altLang="en-US" sz="2300" dirty="0">
                <a:solidFill>
                  <a:srgbClr val="FF0000"/>
                </a:solidFill>
                <a:effectLst/>
              </a:rPr>
              <a:t>字節</a:t>
            </a:r>
            <a:r>
              <a:rPr lang="zh-TW" altLang="en-US" sz="2300" dirty="0">
                <a:effectLst/>
              </a:rPr>
              <a:t>來表示英文字母（包括大楷小楷）、數字及常用的符號，而每個字節均有</a:t>
            </a:r>
            <a:r>
              <a:rPr lang="en-US" altLang="zh-TW" sz="2300" dirty="0">
                <a:effectLst/>
              </a:rPr>
              <a:t>8</a:t>
            </a:r>
            <a:r>
              <a:rPr lang="zh-TW" altLang="en-US" sz="2300" dirty="0">
                <a:effectLst/>
              </a:rPr>
              <a:t>個</a:t>
            </a:r>
            <a:r>
              <a:rPr lang="zh-TW" altLang="en-US" sz="2300" dirty="0">
                <a:solidFill>
                  <a:srgbClr val="FF0000"/>
                </a:solidFill>
                <a:effectLst/>
              </a:rPr>
              <a:t>數元</a:t>
            </a:r>
            <a:r>
              <a:rPr lang="zh-TW" altLang="en-US" sz="2300" dirty="0">
                <a:effectLst/>
              </a:rPr>
              <a:t>（亦稱為位元），例如：以</a:t>
            </a:r>
            <a:r>
              <a:rPr lang="en-US" altLang="zh-TW" sz="2300" dirty="0">
                <a:effectLst/>
              </a:rPr>
              <a:t>01000001</a:t>
            </a:r>
            <a:r>
              <a:rPr lang="zh-TW" altLang="en-US" sz="2300" dirty="0">
                <a:effectLst/>
              </a:rPr>
              <a:t>來代表“</a:t>
            </a:r>
            <a:r>
              <a:rPr lang="en-US" altLang="zh-TW" sz="2300" dirty="0">
                <a:effectLst/>
              </a:rPr>
              <a:t>A”</a:t>
            </a:r>
            <a:r>
              <a:rPr lang="zh-TW" altLang="en-US" sz="2300" dirty="0">
                <a:effectLst/>
              </a:rPr>
              <a:t>。</a:t>
            </a:r>
            <a:endParaRPr lang="zh-HK" altLang="en-US" sz="2300" dirty="0">
              <a:effectLst/>
            </a:endParaRPr>
          </a:p>
        </p:txBody>
      </p:sp>
      <p:pic>
        <p:nvPicPr>
          <p:cNvPr id="40963" name="圖片 3">
            <a:hlinkClick r:id="rId8" action="ppaction://hlinksldjump"/>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30275" y="581025"/>
            <a:ext cx="2947988" cy="77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hlinkClick r:id="rId10" action="ppaction://hlinksldjump"/>
          </p:cNvPr>
          <p:cNvSpPr/>
          <p:nvPr/>
        </p:nvSpPr>
        <p:spPr>
          <a:xfrm>
            <a:off x="7574339" y="5934670"/>
            <a:ext cx="1569661" cy="92333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a:spAutoFit/>
            <a:scene3d>
              <a:camera prst="orthographicFront"/>
              <a:lightRig rig="threePt" dir="t"/>
            </a:scene3d>
            <a:sp3d extrusionH="57150">
              <a:bevelT w="38100" h="38100" prst="convex"/>
            </a:sp3d>
          </a:bodyPr>
          <a:lstStyle/>
          <a:p>
            <a:pPr algn="ctr" eaLnBrk="1" fontAlgn="auto" hangingPunct="1">
              <a:spcBef>
                <a:spcPts val="0"/>
              </a:spcBef>
              <a:spcAft>
                <a:spcPts val="0"/>
              </a:spcAft>
              <a:defRPr/>
            </a:pPr>
            <a:r>
              <a:rPr kumimoji="0" lang="zh-TW" altLang="en-US" sz="5400" dirty="0">
                <a:ln w="38100">
                  <a:solidFill>
                    <a:srgbClr val="C00000"/>
                  </a:solidFill>
                </a:ln>
                <a:solidFill>
                  <a:srgbClr val="FF0000"/>
                </a:solidFill>
                <a:effectLst>
                  <a:glow rad="63500">
                    <a:srgbClr val="FFC000">
                      <a:alpha val="40000"/>
                    </a:srgbClr>
                  </a:glow>
                  <a:outerShdw blurRad="60007" dist="310007" dir="7680000" sy="30000" kx="1300200" algn="ctr" rotWithShape="0">
                    <a:prstClr val="black">
                      <a:alpha val="32000"/>
                    </a:prstClr>
                  </a:outerShdw>
                  <a:reflection blurRad="6350" stA="55000" endA="300" endPos="45500" dir="5400000" sy="-100000" algn="bl" rotWithShape="0"/>
                </a:effectLst>
                <a:latin typeface="+mn-lt"/>
                <a:ea typeface="+mn-ea"/>
              </a:rPr>
              <a:t>返回</a:t>
            </a:r>
          </a:p>
        </p:txBody>
      </p:sp>
      <p:sp>
        <p:nvSpPr>
          <p:cNvPr id="7" name="矩形 6">
            <a:hlinkClick r:id="rId11" action="ppaction://hlinksldjump"/>
          </p:cNvPr>
          <p:cNvSpPr/>
          <p:nvPr/>
        </p:nvSpPr>
        <p:spPr>
          <a:xfrm>
            <a:off x="7430254" y="87220"/>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3" name="矩形 2"/>
          <p:cNvSpPr>
            <a:spLocks noChangeArrowheads="1"/>
          </p:cNvSpPr>
          <p:nvPr/>
        </p:nvSpPr>
        <p:spPr bwMode="auto">
          <a:xfrm>
            <a:off x="5670550" y="3346450"/>
            <a:ext cx="27844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gn="ctr">
              <a:lnSpc>
                <a:spcPct val="100000"/>
              </a:lnSpc>
              <a:spcBef>
                <a:spcPct val="0"/>
              </a:spcBef>
              <a:buSzTx/>
              <a:buFontTx/>
              <a:buNone/>
            </a:pPr>
            <a:r>
              <a:rPr lang="en-US" altLang="zh-TW" sz="1800" b="1">
                <a:solidFill>
                  <a:srgbClr val="006600"/>
                </a:solidFill>
                <a:latin typeface="Calibri" pitchFamily="34" charset="0"/>
              </a:rPr>
              <a:t>American Standard Code for Information Interchange (ASCII)</a:t>
            </a:r>
            <a:endParaRPr lang="zh-HK" altLang="en-US" sz="1800" b="1">
              <a:solidFill>
                <a:srgbClr val="006600"/>
              </a:solidFill>
              <a:latin typeface="Calibri" pitchFamily="34" charset="0"/>
            </a:endParaRPr>
          </a:p>
        </p:txBody>
      </p:sp>
      <p:sp>
        <p:nvSpPr>
          <p:cNvPr id="5" name="文字方塊 4"/>
          <p:cNvSpPr txBox="1">
            <a:spLocks noChangeArrowheads="1"/>
          </p:cNvSpPr>
          <p:nvPr/>
        </p:nvSpPr>
        <p:spPr bwMode="auto">
          <a:xfrm>
            <a:off x="4464050" y="1262063"/>
            <a:ext cx="1955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TW" sz="1800" b="1">
                <a:solidFill>
                  <a:srgbClr val="006600"/>
                </a:solidFill>
                <a:latin typeface="Calibri" pitchFamily="34" charset="0"/>
              </a:rPr>
              <a:t>Machine Language</a:t>
            </a:r>
            <a:endParaRPr lang="zh-HK" altLang="en-US" sz="1800" b="1">
              <a:solidFill>
                <a:srgbClr val="006600"/>
              </a:solidFill>
              <a:latin typeface="Calibri" pitchFamily="34" charset="0"/>
            </a:endParaRPr>
          </a:p>
        </p:txBody>
      </p:sp>
      <p:sp>
        <p:nvSpPr>
          <p:cNvPr id="9" name="文字方塊 8"/>
          <p:cNvSpPr txBox="1">
            <a:spLocks noChangeArrowheads="1"/>
          </p:cNvSpPr>
          <p:nvPr/>
        </p:nvSpPr>
        <p:spPr bwMode="auto">
          <a:xfrm>
            <a:off x="2876550" y="3236913"/>
            <a:ext cx="1781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Encoding System</a:t>
            </a:r>
            <a:endParaRPr lang="zh-HK" altLang="en-US" sz="1800" b="1">
              <a:solidFill>
                <a:srgbClr val="006600"/>
              </a:solidFill>
              <a:latin typeface="Calibri" pitchFamily="34" charset="0"/>
            </a:endParaRPr>
          </a:p>
        </p:txBody>
      </p:sp>
      <p:sp>
        <p:nvSpPr>
          <p:cNvPr id="10" name="文字方塊 9"/>
          <p:cNvSpPr txBox="1">
            <a:spLocks noChangeArrowheads="1"/>
          </p:cNvSpPr>
          <p:nvPr/>
        </p:nvSpPr>
        <p:spPr bwMode="auto">
          <a:xfrm>
            <a:off x="1489075" y="3632200"/>
            <a:ext cx="14636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Internal Code</a:t>
            </a:r>
            <a:endParaRPr lang="zh-HK" altLang="en-US" sz="1800" b="1">
              <a:solidFill>
                <a:srgbClr val="006600"/>
              </a:solidFill>
              <a:latin typeface="Calibri" pitchFamily="34" charset="0"/>
            </a:endParaRPr>
          </a:p>
        </p:txBody>
      </p:sp>
      <p:sp>
        <p:nvSpPr>
          <p:cNvPr id="13" name="文字方塊 12"/>
          <p:cNvSpPr txBox="1">
            <a:spLocks noChangeArrowheads="1"/>
          </p:cNvSpPr>
          <p:nvPr/>
        </p:nvSpPr>
        <p:spPr bwMode="auto">
          <a:xfrm>
            <a:off x="4219575" y="3949700"/>
            <a:ext cx="6143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Byte</a:t>
            </a:r>
            <a:endParaRPr lang="zh-HK" altLang="en-US" sz="1800" b="1">
              <a:solidFill>
                <a:srgbClr val="006600"/>
              </a:solidFill>
              <a:latin typeface="Calibri" pitchFamily="34" charset="0"/>
            </a:endParaRPr>
          </a:p>
        </p:txBody>
      </p:sp>
      <p:sp>
        <p:nvSpPr>
          <p:cNvPr id="14" name="文字方塊 13"/>
          <p:cNvSpPr txBox="1">
            <a:spLocks noChangeArrowheads="1"/>
          </p:cNvSpPr>
          <p:nvPr/>
        </p:nvSpPr>
        <p:spPr bwMode="auto">
          <a:xfrm>
            <a:off x="7840663" y="5432425"/>
            <a:ext cx="565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r>
              <a:rPr lang="en-US" altLang="zh-HK" sz="1800" b="1">
                <a:solidFill>
                  <a:srgbClr val="006600"/>
                </a:solidFill>
                <a:latin typeface="Calibri" pitchFamily="34" charset="0"/>
              </a:rPr>
              <a:t>Bit </a:t>
            </a:r>
            <a:endParaRPr lang="zh-HK" altLang="en-US" sz="1800" b="1">
              <a:solidFill>
                <a:srgbClr val="006600"/>
              </a:solidFill>
              <a:latin typeface="Calibri" pitchFamily="34" charset="0"/>
            </a:endParaRPr>
          </a:p>
        </p:txBody>
      </p:sp>
      <p:sp>
        <p:nvSpPr>
          <p:cNvPr id="19" name="文字方塊 18" descr="poButton"/>
          <p:cNvSpPr txBox="1">
            <a:spLocks noChangeArrowheads="1"/>
          </p:cNvSpPr>
          <p:nvPr/>
        </p:nvSpPr>
        <p:spPr bwMode="auto">
          <a:xfrm>
            <a:off x="7804150" y="5081588"/>
            <a:ext cx="565150" cy="368300"/>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20" name="文字方塊 19" descr="poButton"/>
          <p:cNvSpPr txBox="1">
            <a:spLocks noChangeArrowheads="1"/>
          </p:cNvSpPr>
          <p:nvPr/>
        </p:nvSpPr>
        <p:spPr bwMode="auto">
          <a:xfrm>
            <a:off x="4208463" y="4686300"/>
            <a:ext cx="614362" cy="366713"/>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21" name="文字方塊 20" descr="poButton"/>
          <p:cNvSpPr txBox="1">
            <a:spLocks noChangeArrowheads="1"/>
          </p:cNvSpPr>
          <p:nvPr/>
        </p:nvSpPr>
        <p:spPr bwMode="auto">
          <a:xfrm>
            <a:off x="4805363" y="1697038"/>
            <a:ext cx="1277937" cy="368300"/>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23" name="文字方塊 22" descr="poButton"/>
          <p:cNvSpPr txBox="1">
            <a:spLocks noChangeArrowheads="1"/>
          </p:cNvSpPr>
          <p:nvPr/>
        </p:nvSpPr>
        <p:spPr bwMode="auto">
          <a:xfrm>
            <a:off x="1812925" y="3319463"/>
            <a:ext cx="719138" cy="368300"/>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24" name="文字方塊 23" descr="poButton"/>
          <p:cNvSpPr txBox="1">
            <a:spLocks noChangeArrowheads="1"/>
          </p:cNvSpPr>
          <p:nvPr/>
        </p:nvSpPr>
        <p:spPr bwMode="auto">
          <a:xfrm>
            <a:off x="3035300" y="2901950"/>
            <a:ext cx="1254125" cy="366713"/>
          </a:xfrm>
          <a:prstGeom prst="rect">
            <a:avLst/>
          </a:prstGeom>
          <a:solidFill>
            <a:srgbClr val="000000">
              <a:alpha val="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nSpc>
                <a:spcPct val="100000"/>
              </a:lnSpc>
              <a:spcBef>
                <a:spcPct val="0"/>
              </a:spcBef>
              <a:buSzTx/>
              <a:buFontTx/>
              <a:buNone/>
            </a:pPr>
            <a:endParaRPr lang="zh-HK" altLang="en-US" sz="1800">
              <a:latin typeface="Calibri" pitchFamily="34" charset="0"/>
            </a:endParaRPr>
          </a:p>
        </p:txBody>
      </p:sp>
      <p:sp>
        <p:nvSpPr>
          <p:cNvPr id="18" name="矩形 17" descr="poButton"/>
          <p:cNvSpPr>
            <a:spLocks noChangeArrowheads="1"/>
          </p:cNvSpPr>
          <p:nvPr/>
        </p:nvSpPr>
        <p:spPr bwMode="auto">
          <a:xfrm>
            <a:off x="5680075" y="4221163"/>
            <a:ext cx="2784475" cy="461962"/>
          </a:xfrm>
          <a:prstGeom prst="rect">
            <a:avLst/>
          </a:prstGeom>
          <a:solidFill>
            <a:srgbClr val="000000">
              <a:alpha val="1176"/>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120000"/>
              </a:lnSpc>
              <a:spcBef>
                <a:spcPts val="1000"/>
              </a:spcBef>
              <a:buSzPct val="125000"/>
              <a:buFont typeface="Arial" pitchFamily="34" charset="0"/>
              <a:buChar char="•"/>
              <a:defRPr sz="2400">
                <a:solidFill>
                  <a:schemeClr val="tx1"/>
                </a:solidFill>
                <a:latin typeface="Tw Cen MT" pitchFamily="34" charset="0"/>
                <a:ea typeface="新細明體" pitchFamily="18" charset="-120"/>
              </a:defRPr>
            </a:lvl1pPr>
            <a:lvl2pPr marL="742950" indent="-285750">
              <a:lnSpc>
                <a:spcPct val="120000"/>
              </a:lnSpc>
              <a:spcBef>
                <a:spcPts val="500"/>
              </a:spcBef>
              <a:buSzPct val="125000"/>
              <a:buFont typeface="Arial" pitchFamily="34" charset="0"/>
              <a:buChar char="•"/>
              <a:defRPr sz="2000">
                <a:solidFill>
                  <a:schemeClr val="tx1"/>
                </a:solidFill>
                <a:latin typeface="Tw Cen MT" pitchFamily="34" charset="0"/>
                <a:ea typeface="新細明體" pitchFamily="18" charset="-120"/>
              </a:defRPr>
            </a:lvl2pPr>
            <a:lvl3pPr marL="1143000" indent="-228600">
              <a:lnSpc>
                <a:spcPct val="120000"/>
              </a:lnSpc>
              <a:spcBef>
                <a:spcPts val="500"/>
              </a:spcBef>
              <a:buSzPct val="125000"/>
              <a:buFont typeface="Arial" pitchFamily="34" charset="0"/>
              <a:buChar char="•"/>
              <a:defRPr>
                <a:solidFill>
                  <a:schemeClr val="tx1"/>
                </a:solidFill>
                <a:latin typeface="Tw Cen MT" pitchFamily="34" charset="0"/>
                <a:ea typeface="新細明體" pitchFamily="18" charset="-120"/>
              </a:defRPr>
            </a:lvl3pPr>
            <a:lvl4pPr marL="16002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4pPr>
            <a:lvl5pPr marL="2057400" indent="-228600">
              <a:lnSpc>
                <a:spcPct val="120000"/>
              </a:lnSpc>
              <a:spcBef>
                <a:spcPts val="500"/>
              </a:spcBef>
              <a:buSzPct val="125000"/>
              <a:buFont typeface="Arial" pitchFamily="34" charset="0"/>
              <a:buChar char="•"/>
              <a:defRPr sz="1600">
                <a:solidFill>
                  <a:schemeClr val="tx1"/>
                </a:solidFill>
                <a:latin typeface="Tw Cen MT" pitchFamily="34" charset="0"/>
                <a:ea typeface="新細明體" pitchFamily="18" charset="-120"/>
              </a:defRPr>
            </a:lvl5pPr>
            <a:lvl6pPr marL="25146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6pPr>
            <a:lvl7pPr marL="29718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7pPr>
            <a:lvl8pPr marL="34290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8pPr>
            <a:lvl9pPr marL="3886200" indent="-228600" eaLnBrk="0" fontAlgn="base" hangingPunct="0">
              <a:lnSpc>
                <a:spcPct val="120000"/>
              </a:lnSpc>
              <a:spcBef>
                <a:spcPts val="500"/>
              </a:spcBef>
              <a:spcAft>
                <a:spcPct val="0"/>
              </a:spcAft>
              <a:buSzPct val="125000"/>
              <a:buFont typeface="Arial" pitchFamily="34" charset="0"/>
              <a:buChar char="•"/>
              <a:defRPr sz="1600">
                <a:solidFill>
                  <a:schemeClr val="tx1"/>
                </a:solidFill>
                <a:latin typeface="Tw Cen MT" pitchFamily="34" charset="0"/>
                <a:ea typeface="新細明體" pitchFamily="18" charset="-120"/>
              </a:defRPr>
            </a:lvl9pPr>
          </a:lstStyle>
          <a:p>
            <a:pPr algn="ctr">
              <a:lnSpc>
                <a:spcPct val="100000"/>
              </a:lnSpc>
              <a:spcBef>
                <a:spcPct val="0"/>
              </a:spcBef>
              <a:buSzTx/>
              <a:buFontTx/>
              <a:buNone/>
            </a:pPr>
            <a:endParaRPr lang="zh-HK" altLang="en-US"/>
          </a:p>
        </p:txBody>
      </p:sp>
      <p:pic>
        <p:nvPicPr>
          <p:cNvPr id="2" name="e_ma905.wav">
            <a:hlinkClick r:id="" action="ppaction://media"/>
          </p:cNvPr>
          <p:cNvPicPr>
            <a:picLocks noRot="1" noChangeAspect="1"/>
          </p:cNvPicPr>
          <p:nvPr>
            <a:wavAudioFile r:embed="rId1" name="e_machine_languages.wav"/>
          </p:nvPr>
        </p:nvPicPr>
        <p:blipFill>
          <a:blip r:embed="rId12">
            <a:extLst>
              <a:ext uri="{28A0092B-C50C-407E-A947-70E740481C1C}">
                <a14:useLocalDpi xmlns:a14="http://schemas.microsoft.com/office/drawing/2010/main" val="0"/>
              </a:ext>
            </a:extLst>
          </a:blip>
          <a:srcRect/>
          <a:stretch>
            <a:fillRect/>
          </a:stretch>
        </p:blipFill>
        <p:spPr bwMode="auto">
          <a:xfrm>
            <a:off x="9471025" y="1262063"/>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e_en921.wav">
            <a:hlinkClick r:id="" action="ppaction://media"/>
          </p:cNvPr>
          <p:cNvPicPr>
            <a:picLocks noRot="1" noChangeAspect="1"/>
          </p:cNvPicPr>
          <p:nvPr>
            <a:wavAudioFile r:embed="rId2" name="e_encoding_system.wav"/>
          </p:nvPr>
        </p:nvPicPr>
        <p:blipFill>
          <a:blip r:embed="rId12">
            <a:extLst>
              <a:ext uri="{28A0092B-C50C-407E-A947-70E740481C1C}">
                <a14:useLocalDpi xmlns:a14="http://schemas.microsoft.com/office/drawing/2010/main" val="0"/>
              </a:ext>
            </a:extLst>
          </a:blip>
          <a:srcRect/>
          <a:stretch>
            <a:fillRect/>
          </a:stretch>
        </p:blipFill>
        <p:spPr bwMode="auto">
          <a:xfrm>
            <a:off x="9496425" y="188118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e_in921.wav">
            <a:hlinkClick r:id="" action="ppaction://media"/>
          </p:cNvPr>
          <p:cNvPicPr>
            <a:picLocks noRot="1" noChangeAspect="1"/>
          </p:cNvPicPr>
          <p:nvPr>
            <a:wavAudioFile r:embed="rId3" name="e_internal_code.wav"/>
          </p:nvPr>
        </p:nvPicPr>
        <p:blipFill>
          <a:blip r:embed="rId12">
            <a:extLst>
              <a:ext uri="{28A0092B-C50C-407E-A947-70E740481C1C}">
                <a14:useLocalDpi xmlns:a14="http://schemas.microsoft.com/office/drawing/2010/main" val="0"/>
              </a:ext>
            </a:extLst>
          </a:blip>
          <a:srcRect/>
          <a:stretch>
            <a:fillRect/>
          </a:stretch>
        </p:blipFill>
        <p:spPr bwMode="auto">
          <a:xfrm>
            <a:off x="9496425" y="28194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e_am921.wav">
            <a:hlinkClick r:id="" action="ppaction://media"/>
          </p:cNvPr>
          <p:cNvPicPr>
            <a:picLocks noRot="1" noChangeAspect="1"/>
          </p:cNvPicPr>
          <p:nvPr>
            <a:wavAudioFile r:embed="rId4" name="e_american_standard_code_for_information_interchange_ascii.wav"/>
          </p:nvPr>
        </p:nvPicPr>
        <p:blipFill>
          <a:blip r:embed="rId13">
            <a:extLst>
              <a:ext uri="{28A0092B-C50C-407E-A947-70E740481C1C}">
                <a14:useLocalDpi xmlns:a14="http://schemas.microsoft.com/office/drawing/2010/main" val="0"/>
              </a:ext>
            </a:extLst>
          </a:blip>
          <a:srcRect/>
          <a:stretch>
            <a:fillRect/>
          </a:stretch>
        </p:blipFill>
        <p:spPr bwMode="auto">
          <a:xfrm>
            <a:off x="9471025" y="35845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e_by921.wav">
            <a:hlinkClick r:id="" action="ppaction://media"/>
          </p:cNvPr>
          <p:cNvPicPr>
            <a:picLocks noRot="1" noChangeAspect="1"/>
          </p:cNvPicPr>
          <p:nvPr>
            <a:wavAudioFile r:embed="rId5" name="e_byte.wav"/>
          </p:nvPr>
        </p:nvPicPr>
        <p:blipFill>
          <a:blip r:embed="rId12">
            <a:extLst>
              <a:ext uri="{28A0092B-C50C-407E-A947-70E740481C1C}">
                <a14:useLocalDpi xmlns:a14="http://schemas.microsoft.com/office/drawing/2010/main" val="0"/>
              </a:ext>
            </a:extLst>
          </a:blip>
          <a:srcRect/>
          <a:stretch>
            <a:fillRect/>
          </a:stretch>
        </p:blipFill>
        <p:spPr bwMode="auto">
          <a:xfrm>
            <a:off x="9496425" y="4316413"/>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e_bi921.wav">
            <a:hlinkClick r:id="" action="ppaction://media"/>
          </p:cNvPr>
          <p:cNvPicPr>
            <a:picLocks noRot="1" noChangeAspect="1"/>
          </p:cNvPicPr>
          <p:nvPr>
            <a:wavAudioFile r:embed="rId6" name="e_bit.wav"/>
          </p:nvPr>
        </p:nvPicPr>
        <p:blipFill>
          <a:blip r:embed="rId14">
            <a:extLst>
              <a:ext uri="{28A0092B-C50C-407E-A947-70E740481C1C}">
                <a14:useLocalDpi xmlns:a14="http://schemas.microsoft.com/office/drawing/2010/main" val="0"/>
              </a:ext>
            </a:extLst>
          </a:blip>
          <a:srcRect/>
          <a:stretch>
            <a:fillRect/>
          </a:stretch>
        </p:blipFill>
        <p:spPr bwMode="auto">
          <a:xfrm>
            <a:off x="9471025" y="52609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19"/>
                    </p:tgtEl>
                  </p:cond>
                </p:stCondLst>
                <p:endSync evt="end" delay="0">
                  <p:rtn val="all"/>
                </p:endSync>
                <p:childTnLst>
                  <p:par>
                    <p:cTn id="20" fill="hold" nodeType="clickPar">
                      <p:stCondLst>
                        <p:cond delay="0"/>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childTnLst>
              </p:cTn>
              <p:nextCondLst>
                <p:cond evt="onClick" delay="0">
                  <p:tgtEl>
                    <p:spTgt spid="19"/>
                  </p:tgtEl>
                </p:cond>
              </p:nextCondLst>
            </p:seq>
            <p:seq concurrent="1" nextAc="seek">
              <p:cTn id="24" restart="whenNotActive" fill="hold" evtFilter="cancelBubble" nodeType="interactiveSeq">
                <p:stCondLst>
                  <p:cond evt="onClick" delay="0">
                    <p:tgtEl>
                      <p:spTgt spid="20"/>
                    </p:tgtEl>
                  </p:cond>
                </p:stCondLst>
                <p:endSync evt="end" delay="0">
                  <p:rtn val="all"/>
                </p:endSync>
                <p:childTnLst>
                  <p:par>
                    <p:cTn id="25" fill="hold" nodeType="clickPar">
                      <p:stCondLst>
                        <p:cond delay="0"/>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nextCondLst>
                <p:cond evt="onClick" delay="0">
                  <p:tgtEl>
                    <p:spTgt spid="20"/>
                  </p:tgtEl>
                </p:cond>
              </p:nextCondLst>
            </p:seq>
            <p:seq concurrent="1" nextAc="seek">
              <p:cTn id="29" restart="whenNotActive" fill="hold" evtFilter="cancelBubble" nodeType="interactiveSeq">
                <p:stCondLst>
                  <p:cond evt="onClick" delay="0">
                    <p:tgtEl>
                      <p:spTgt spid="21"/>
                    </p:tgtEl>
                  </p:cond>
                </p:stCondLst>
                <p:endSync evt="end" delay="0">
                  <p:rtn val="all"/>
                </p:endSync>
                <p:childTnLst>
                  <p:par>
                    <p:cTn id="30" fill="hold" nodeType="clickPar">
                      <p:stCondLst>
                        <p:cond delay="0"/>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childTnLst>
              </p:cTn>
              <p:nextCondLst>
                <p:cond evt="onClick" delay="0">
                  <p:tgtEl>
                    <p:spTgt spid="21"/>
                  </p:tgtEl>
                </p:cond>
              </p:nextCondLst>
            </p:seq>
            <p:seq concurrent="1" nextAc="seek">
              <p:cTn id="34" restart="whenNotActive" fill="hold" evtFilter="cancelBubble" nodeType="interactiveSeq">
                <p:stCondLst>
                  <p:cond evt="onClick" delay="0">
                    <p:tgtEl>
                      <p:spTgt spid="23"/>
                    </p:tgtEl>
                  </p:cond>
                </p:stCondLst>
                <p:endSync evt="end" delay="0">
                  <p:rtn val="all"/>
                </p:endSync>
                <p:childTnLst>
                  <p:par>
                    <p:cTn id="35" fill="hold" nodeType="clickPar">
                      <p:stCondLst>
                        <p:cond delay="0"/>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childTnLst>
              </p:cTn>
              <p:nextCondLst>
                <p:cond evt="onClick" delay="0">
                  <p:tgtEl>
                    <p:spTgt spid="23"/>
                  </p:tgtEl>
                </p:cond>
              </p:nextCondLst>
            </p:seq>
            <p:seq concurrent="1" nextAc="seek">
              <p:cTn id="39" restart="whenNotActive" fill="hold" evtFilter="cancelBubble" nodeType="interactiveSeq">
                <p:stCondLst>
                  <p:cond evt="onClick" delay="0">
                    <p:tgtEl>
                      <p:spTgt spid="24"/>
                    </p:tgtEl>
                  </p:cond>
                </p:stCondLst>
                <p:endSync evt="end" delay="0">
                  <p:rtn val="all"/>
                </p:endSync>
                <p:childTnLst>
                  <p:par>
                    <p:cTn id="40" fill="hold" nodeType="clickPar">
                      <p:stCondLst>
                        <p:cond delay="0"/>
                      </p:stCondLst>
                      <p:childTnLst>
                        <p:par>
                          <p:cTn id="41" fill="hold" nodeType="withGroup">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childTnLst>
              </p:cTn>
              <p:nextCondLst>
                <p:cond evt="onClick" delay="0">
                  <p:tgtEl>
                    <p:spTgt spid="24"/>
                  </p:tgtEl>
                </p:cond>
              </p:nextCondLst>
            </p:seq>
            <p:seq concurrent="1" nextAc="seek">
              <p:cTn id="44" restart="whenNotActive" fill="hold" evtFilter="cancelBubble" nodeType="interactiveSeq">
                <p:stCondLst>
                  <p:cond evt="onClick" delay="0">
                    <p:tgtEl>
                      <p:spTgt spid="18"/>
                    </p:tgtEl>
                  </p:cond>
                </p:stCondLst>
                <p:endSync evt="end" delay="0">
                  <p:rtn val="all"/>
                </p:endSync>
                <p:childTnLst>
                  <p:par>
                    <p:cTn id="45" fill="hold" nodeType="clickPar">
                      <p:stCondLst>
                        <p:cond delay="0"/>
                      </p:stCondLst>
                      <p:childTnLst>
                        <p:par>
                          <p:cTn id="46" fill="hold" nodeType="withGroup">
                            <p:stCondLst>
                              <p:cond delay="0"/>
                            </p:stCondLst>
                            <p:childTnLst>
                              <p:par>
                                <p:cTn id="47" presetID="1" presetClass="entr" presetSubtype="0" fill="hold" grpId="2" nodeType="clickEffect">
                                  <p:stCondLst>
                                    <p:cond delay="0"/>
                                  </p:stCondLst>
                                  <p:childTnLst>
                                    <p:set>
                                      <p:cBhvr>
                                        <p:cTn id="48"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childTnLst>
              </p:cTn>
              <p:nextCondLst>
                <p:cond evt="onClick" delay="0">
                  <p:tgtEl>
                    <p:spTgt spid="18"/>
                  </p:tgtEl>
                </p:cond>
              </p:nextCondLst>
            </p:seq>
            <p:audio>
              <p:cMediaNode vol="80000">
                <p:cTn id="49" fill="hold" display="0">
                  <p:stCondLst>
                    <p:cond delay="indefinite"/>
                  </p:stCondLst>
                  <p:endCondLst>
                    <p:cond evt="onStopAudio" delay="0">
                      <p:tgtEl>
                        <p:sldTgt/>
                      </p:tgtEl>
                    </p:cond>
                  </p:endCondLst>
                </p:cTn>
                <p:tgtEl>
                  <p:spTgt spid="2"/>
                </p:tgtEl>
              </p:cMediaNode>
            </p:audio>
            <p:audio>
              <p:cMediaNode vol="80000">
                <p:cTn id="50" fill="hold" display="0">
                  <p:stCondLst>
                    <p:cond delay="indefinite"/>
                  </p:stCondLst>
                  <p:endCondLst>
                    <p:cond evt="onStopAudio" delay="0">
                      <p:tgtEl>
                        <p:sldTgt/>
                      </p:tgtEl>
                    </p:cond>
                  </p:endCondLst>
                </p:cTn>
                <p:tgtEl>
                  <p:spTgt spid="4"/>
                </p:tgtEl>
              </p:cMediaNode>
            </p:audio>
            <p:audio>
              <p:cMediaNode vol="80000">
                <p:cTn id="51" fill="hold" display="0">
                  <p:stCondLst>
                    <p:cond delay="indefinite"/>
                  </p:stCondLst>
                  <p:endCondLst>
                    <p:cond evt="onStopAudio" delay="0">
                      <p:tgtEl>
                        <p:sldTgt/>
                      </p:tgtEl>
                    </p:cond>
                  </p:endCondLst>
                </p:cTn>
                <p:tgtEl>
                  <p:spTgt spid="8"/>
                </p:tgtEl>
              </p:cMediaNode>
            </p:audio>
            <p:audio>
              <p:cMediaNode vol="80000">
                <p:cTn id="52" fill="hold" display="0">
                  <p:stCondLst>
                    <p:cond delay="indefinite"/>
                  </p:stCondLst>
                  <p:endCondLst>
                    <p:cond evt="onStopAudio" delay="0">
                      <p:tgtEl>
                        <p:sldTgt/>
                      </p:tgtEl>
                    </p:cond>
                  </p:endCondLst>
                </p:cTn>
                <p:tgtEl>
                  <p:spTgt spid="11"/>
                </p:tgtEl>
              </p:cMediaNode>
            </p:audio>
            <p:audio>
              <p:cMediaNode vol="80000">
                <p:cTn id="53" fill="hold" display="0">
                  <p:stCondLst>
                    <p:cond delay="indefinite"/>
                  </p:stCondLst>
                  <p:endCondLst>
                    <p:cond evt="onStopAudio" delay="0">
                      <p:tgtEl>
                        <p:sldTgt/>
                      </p:tgtEl>
                    </p:cond>
                  </p:endCondLst>
                </p:cTn>
                <p:tgtEl>
                  <p:spTgt spid="12"/>
                </p:tgtEl>
              </p:cMediaNode>
            </p:audio>
            <p:audio>
              <p:cMediaNode vol="80000">
                <p:cTn id="54" fill="hold" display="0">
                  <p:stCondLst>
                    <p:cond delay="indefinite"/>
                  </p:stCondLst>
                  <p:endCondLst>
                    <p:cond evt="onStopAudio" delay="0">
                      <p:tgtEl>
                        <p:sldTgt/>
                      </p:tgtEl>
                    </p:cond>
                  </p:endCondLst>
                </p:cTn>
                <p:tgtEl>
                  <p:spTgt spid="15"/>
                </p:tgtEl>
              </p:cMediaNode>
            </p:audio>
            <p:seq concurrent="1" nextAc="seek">
              <p:cTn id="55" restart="whenNotActive" fill="hold" evtFilter="cancelBubble" nodeType="interactiveSeq">
                <p:stCondLst>
                  <p:cond evt="onClick" delay="0">
                    <p:tgtEl>
                      <p:spTgt spid="5"/>
                    </p:tgtEl>
                  </p:cond>
                </p:stCondLst>
                <p:endSync evt="end" delay="0">
                  <p:rtn val="all"/>
                </p:endSync>
                <p:childTnLst>
                  <p:par>
                    <p:cTn id="56" fill="hold" nodeType="clickPar">
                      <p:stCondLst>
                        <p:cond delay="0"/>
                      </p:stCondLst>
                      <p:childTnLst>
                        <p:par>
                          <p:cTn id="57" fill="hold" nodeType="withGroup">
                            <p:stCondLst>
                              <p:cond delay="0"/>
                            </p:stCondLst>
                            <p:childTnLst>
                              <p:par>
                                <p:cTn id="58" presetID="1" presetClass="mediacall" presetSubtype="0" fill="hold" nodeType="clickEffect">
                                  <p:stCondLst>
                                    <p:cond delay="0"/>
                                  </p:stCondLst>
                                  <p:childTnLst>
                                    <p:cmd type="call" cmd="playFrom(0.0)">
                                      <p:cBhvr>
                                        <p:cTn id="59" dur="2112" fill="hold"/>
                                        <p:tgtEl>
                                          <p:spTgt spid="2"/>
                                        </p:tgtEl>
                                      </p:cBhvr>
                                    </p:cmd>
                                  </p:childTnLst>
                                </p:cTn>
                              </p:par>
                            </p:childTnLst>
                          </p:cTn>
                        </p:par>
                      </p:childTnLst>
                    </p:cTn>
                  </p:par>
                </p:childTnLst>
              </p:cTn>
              <p:nextCondLst>
                <p:cond evt="onClick" delay="0">
                  <p:tgtEl>
                    <p:spTgt spid="5"/>
                  </p:tgtEl>
                </p:cond>
              </p:nextCondLst>
            </p:seq>
            <p:seq concurrent="1" nextAc="seek">
              <p:cTn id="60" restart="whenNotActive" fill="hold" evtFilter="cancelBubble" nodeType="interactiveSeq">
                <p:stCondLst>
                  <p:cond evt="onClick" delay="0">
                    <p:tgtEl>
                      <p:spTgt spid="9"/>
                    </p:tgtEl>
                  </p:cond>
                </p:stCondLst>
                <p:endSync evt="end" delay="0">
                  <p:rtn val="all"/>
                </p:endSync>
                <p:childTnLst>
                  <p:par>
                    <p:cTn id="61" fill="hold" nodeType="clickPar">
                      <p:stCondLst>
                        <p:cond delay="0"/>
                      </p:stCondLst>
                      <p:childTnLst>
                        <p:par>
                          <p:cTn id="62" fill="hold" nodeType="withGroup">
                            <p:stCondLst>
                              <p:cond delay="0"/>
                            </p:stCondLst>
                            <p:childTnLst>
                              <p:par>
                                <p:cTn id="63" presetID="1" presetClass="mediacall" presetSubtype="0" fill="hold" nodeType="clickEffect">
                                  <p:stCondLst>
                                    <p:cond delay="0"/>
                                  </p:stCondLst>
                                  <p:childTnLst>
                                    <p:cmd type="call" cmd="playFrom(0.0)">
                                      <p:cBhvr>
                                        <p:cTn id="64" dur="2112" fill="hold"/>
                                        <p:tgtEl>
                                          <p:spTgt spid="4"/>
                                        </p:tgtEl>
                                      </p:cBhvr>
                                    </p:cmd>
                                  </p:childTnLst>
                                </p:cTn>
                              </p:par>
                            </p:childTnLst>
                          </p:cTn>
                        </p:par>
                      </p:childTnLst>
                    </p:cTn>
                  </p:par>
                </p:childTnLst>
              </p:cTn>
              <p:nextCondLst>
                <p:cond evt="onClick" delay="0">
                  <p:tgtEl>
                    <p:spTgt spid="9"/>
                  </p:tgtEl>
                </p:cond>
              </p:nextCondLst>
            </p:seq>
            <p:seq concurrent="1" nextAc="seek">
              <p:cTn id="65" restart="whenNotActive" fill="hold" evtFilter="cancelBubble" nodeType="interactiveSeq">
                <p:stCondLst>
                  <p:cond evt="onClick" delay="0">
                    <p:tgtEl>
                      <p:spTgt spid="10"/>
                    </p:tgtEl>
                  </p:cond>
                </p:stCondLst>
                <p:endSync evt="end" delay="0">
                  <p:rtn val="all"/>
                </p:endSync>
                <p:childTnLst>
                  <p:par>
                    <p:cTn id="66" fill="hold" nodeType="clickPar">
                      <p:stCondLst>
                        <p:cond delay="0"/>
                      </p:stCondLst>
                      <p:childTnLst>
                        <p:par>
                          <p:cTn id="67" fill="hold" nodeType="withGroup">
                            <p:stCondLst>
                              <p:cond delay="0"/>
                            </p:stCondLst>
                            <p:childTnLst>
                              <p:par>
                                <p:cTn id="68" presetID="1" presetClass="mediacall" presetSubtype="0" fill="hold" nodeType="clickEffect">
                                  <p:stCondLst>
                                    <p:cond delay="0"/>
                                  </p:stCondLst>
                                  <p:childTnLst>
                                    <p:cmd type="call" cmd="playFrom(0.0)">
                                      <p:cBhvr>
                                        <p:cTn id="69" dur="1825" fill="hold"/>
                                        <p:tgtEl>
                                          <p:spTgt spid="8"/>
                                        </p:tgtEl>
                                      </p:cBhvr>
                                    </p:cmd>
                                  </p:childTnLst>
                                </p:cTn>
                              </p:par>
                            </p:childTnLst>
                          </p:cTn>
                        </p:par>
                      </p:childTnLst>
                    </p:cTn>
                  </p:par>
                </p:childTnLst>
              </p:cTn>
              <p:nextCondLst>
                <p:cond evt="onClick" delay="0">
                  <p:tgtEl>
                    <p:spTgt spid="10"/>
                  </p:tgtEl>
                </p:cond>
              </p:nextCondLst>
            </p:seq>
            <p:seq concurrent="1" nextAc="seek">
              <p:cTn id="70" restart="whenNotActive" fill="hold" evtFilter="cancelBubble" nodeType="interactiveSeq">
                <p:stCondLst>
                  <p:cond evt="onClick" delay="0">
                    <p:tgtEl>
                      <p:spTgt spid="3"/>
                    </p:tgtEl>
                  </p:cond>
                </p:stCondLst>
                <p:endSync evt="end" delay="0">
                  <p:rtn val="all"/>
                </p:endSync>
                <p:childTnLst>
                  <p:par>
                    <p:cTn id="71" fill="hold" nodeType="clickPar">
                      <p:stCondLst>
                        <p:cond delay="0"/>
                      </p:stCondLst>
                      <p:childTnLst>
                        <p:par>
                          <p:cTn id="72" fill="hold" nodeType="withGroup">
                            <p:stCondLst>
                              <p:cond delay="0"/>
                            </p:stCondLst>
                            <p:childTnLst>
                              <p:par>
                                <p:cTn id="73" presetID="1" presetClass="mediacall" presetSubtype="0" fill="hold" nodeType="clickEffect">
                                  <p:stCondLst>
                                    <p:cond delay="0"/>
                                  </p:stCondLst>
                                  <p:childTnLst>
                                    <p:cmd type="call" cmd="playFrom(0.0)">
                                      <p:cBhvr>
                                        <p:cTn id="74" dur="9279" fill="hold"/>
                                        <p:tgtEl>
                                          <p:spTgt spid="11"/>
                                        </p:tgtEl>
                                      </p:cBhvr>
                                    </p:cmd>
                                  </p:childTnLst>
                                </p:cTn>
                              </p:par>
                            </p:childTnLst>
                          </p:cTn>
                        </p:par>
                      </p:childTnLst>
                    </p:cTn>
                  </p:par>
                </p:childTnLst>
              </p:cTn>
              <p:nextCondLst>
                <p:cond evt="onClick" delay="0">
                  <p:tgtEl>
                    <p:spTgt spid="3"/>
                  </p:tgtEl>
                </p:cond>
              </p:nextCondLst>
            </p:seq>
            <p:seq concurrent="1" nextAc="seek">
              <p:cTn id="75" restart="whenNotActive" fill="hold" evtFilter="cancelBubble" nodeType="interactiveSeq">
                <p:stCondLst>
                  <p:cond evt="onClick" delay="0">
                    <p:tgtEl>
                      <p:spTgt spid="13"/>
                    </p:tgtEl>
                  </p:cond>
                </p:stCondLst>
                <p:endSync evt="end" delay="0">
                  <p:rtn val="all"/>
                </p:endSync>
                <p:childTnLst>
                  <p:par>
                    <p:cTn id="76" fill="hold" nodeType="clickPar">
                      <p:stCondLst>
                        <p:cond delay="0"/>
                      </p:stCondLst>
                      <p:childTnLst>
                        <p:par>
                          <p:cTn id="77" fill="hold" nodeType="withGroup">
                            <p:stCondLst>
                              <p:cond delay="0"/>
                            </p:stCondLst>
                            <p:childTnLst>
                              <p:par>
                                <p:cTn id="78" presetID="1" presetClass="mediacall" presetSubtype="0" fill="hold" nodeType="clickEffect">
                                  <p:stCondLst>
                                    <p:cond delay="0"/>
                                  </p:stCondLst>
                                  <p:childTnLst>
                                    <p:cmd type="call" cmd="playFrom(0.0)">
                                      <p:cBhvr>
                                        <p:cTn id="79" dur="939" fill="hold"/>
                                        <p:tgtEl>
                                          <p:spTgt spid="12"/>
                                        </p:tgtEl>
                                      </p:cBhvr>
                                    </p:cmd>
                                  </p:childTnLst>
                                </p:cTn>
                              </p:par>
                            </p:childTnLst>
                          </p:cTn>
                        </p:par>
                      </p:childTnLst>
                    </p:cTn>
                  </p:par>
                </p:childTnLst>
              </p:cTn>
              <p:nextCondLst>
                <p:cond evt="onClick" delay="0">
                  <p:tgtEl>
                    <p:spTgt spid="13"/>
                  </p:tgtEl>
                </p:cond>
              </p:nextCondLst>
            </p:seq>
            <p:seq concurrent="1" nextAc="seek">
              <p:cTn id="80" restart="whenNotActive" fill="hold" evtFilter="cancelBubble" nodeType="interactiveSeq">
                <p:stCondLst>
                  <p:cond evt="onClick" delay="0">
                    <p:tgtEl>
                      <p:spTgt spid="14"/>
                    </p:tgtEl>
                  </p:cond>
                </p:stCondLst>
                <p:endSync evt="end" delay="0">
                  <p:rtn val="all"/>
                </p:endSync>
                <p:childTnLst>
                  <p:par>
                    <p:cTn id="81" fill="hold" nodeType="clickPar">
                      <p:stCondLst>
                        <p:cond delay="0"/>
                      </p:stCondLst>
                      <p:childTnLst>
                        <p:par>
                          <p:cTn id="82" fill="hold" nodeType="withGroup">
                            <p:stCondLst>
                              <p:cond delay="0"/>
                            </p:stCondLst>
                            <p:childTnLst>
                              <p:par>
                                <p:cTn id="83" presetID="1" presetClass="mediacall" presetSubtype="0" fill="hold" nodeType="clickEffect">
                                  <p:stCondLst>
                                    <p:cond delay="0"/>
                                  </p:stCondLst>
                                  <p:childTnLst>
                                    <p:cmd type="call" cmd="playFrom(0.0)">
                                      <p:cBhvr>
                                        <p:cTn id="84" dur="756" fill="hold"/>
                                        <p:tgtEl>
                                          <p:spTgt spid="15"/>
                                        </p:tgtEl>
                                      </p:cBhvr>
                                    </p:cmd>
                                  </p:childTnLst>
                                </p:cTn>
                              </p:par>
                            </p:childTnLst>
                          </p:cTn>
                        </p:par>
                      </p:childTnLst>
                    </p:cTn>
                  </p:par>
                </p:childTnLst>
              </p:cTn>
              <p:nextCondLst>
                <p:cond evt="onClick" delay="0">
                  <p:tgtEl>
                    <p:spTgt spid="14"/>
                  </p:tgtEl>
                </p:cond>
              </p:nextCondLst>
            </p:seq>
          </p:childTnLst>
        </p:cTn>
      </p:par>
    </p:tnLst>
    <p:bldLst>
      <p:bldP spid="3" grpId="0"/>
      <p:bldP spid="3" grpId="1"/>
      <p:bldP spid="3" grpId="2"/>
      <p:bldP spid="5" grpId="0"/>
      <p:bldP spid="9" grpId="0"/>
      <p:bldP spid="10" grpId="0"/>
      <p:bldP spid="13" grpId="0"/>
      <p:bldP spid="14" grpId="0"/>
      <p:bldP spid="18" grpId="0" animBg="1"/>
      <p:bldP spid="18"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7"/>
          <p:cNvSpPr>
            <a:spLocks noGrp="1"/>
          </p:cNvSpPr>
          <p:nvPr>
            <p:ph idx="1"/>
          </p:nvPr>
        </p:nvSpPr>
        <p:spPr bwMode="auto">
          <a:xfrm>
            <a:off x="901700" y="2660650"/>
            <a:ext cx="7429500" cy="2530475"/>
          </a:xfrm>
        </p:spPr>
        <p:txBody>
          <a:bodyPr wrap="square" numCol="1" anchor="t" anchorCtr="0" compatLnSpc="1">
            <a:prstTxWarp prst="textNoShape">
              <a:avLst/>
            </a:prstTxWarp>
          </a:bodyPr>
          <a:lstStyle/>
          <a:p>
            <a:pPr>
              <a:lnSpc>
                <a:spcPct val="150000"/>
              </a:lnSpc>
            </a:pPr>
            <a:r>
              <a:rPr lang="zh-TW" altLang="en-US" sz="2000">
                <a:effectLst/>
              </a:rPr>
              <a:t>印刷品上的文字已是圖像，因此需要利用軟件進行辨識，然後轉換成可編輯的文本。</a:t>
            </a:r>
            <a:endParaRPr lang="zh-HK" altLang="en-US" sz="2000">
              <a:effectLst/>
            </a:endParaRPr>
          </a:p>
        </p:txBody>
      </p:sp>
      <p:sp>
        <p:nvSpPr>
          <p:cNvPr id="5" name="矩形 6">
            <a:hlinkClick r:id="rId2" action="ppaction://hlinksldjump"/>
          </p:cNvPr>
          <p:cNvSpPr/>
          <p:nvPr/>
        </p:nvSpPr>
        <p:spPr>
          <a:xfrm>
            <a:off x="7430254" y="87220"/>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6" name="矩形 7">
            <a:hlinkClick r:id="rId3" action="ppaction://hlinksldjump"/>
          </p:cNvPr>
          <p:cNvSpPr/>
          <p:nvPr/>
        </p:nvSpPr>
        <p:spPr>
          <a:xfrm>
            <a:off x="7574339" y="5951233"/>
            <a:ext cx="1569661" cy="92333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a:spAutoFit/>
            <a:scene3d>
              <a:camera prst="orthographicFront"/>
              <a:lightRig rig="threePt" dir="t"/>
            </a:scene3d>
            <a:sp3d extrusionH="57150">
              <a:bevelT w="38100" h="38100" prst="convex"/>
            </a:sp3d>
          </a:bodyPr>
          <a:lstStyle/>
          <a:p>
            <a:pPr algn="ctr" eaLnBrk="1" fontAlgn="auto" hangingPunct="1">
              <a:spcBef>
                <a:spcPts val="0"/>
              </a:spcBef>
              <a:spcAft>
                <a:spcPts val="0"/>
              </a:spcAft>
              <a:defRPr/>
            </a:pPr>
            <a:r>
              <a:rPr kumimoji="0" lang="zh-TW" altLang="en-US" sz="5400" dirty="0">
                <a:ln w="38100">
                  <a:solidFill>
                    <a:srgbClr val="C00000"/>
                  </a:solidFill>
                </a:ln>
                <a:solidFill>
                  <a:srgbClr val="FF0000"/>
                </a:solidFill>
                <a:effectLst>
                  <a:glow rad="63500">
                    <a:srgbClr val="FFC000">
                      <a:alpha val="40000"/>
                    </a:srgbClr>
                  </a:glow>
                  <a:outerShdw blurRad="60007" dist="310007" dir="7680000" sy="30000" kx="1300200" algn="ctr" rotWithShape="0">
                    <a:prstClr val="black">
                      <a:alpha val="32000"/>
                    </a:prstClr>
                  </a:outerShdw>
                  <a:reflection blurRad="6350" stA="55000" endA="300" endPos="45500" dir="5400000" sy="-100000" algn="bl" rotWithShape="0"/>
                </a:effectLst>
                <a:latin typeface="+mn-lt"/>
                <a:ea typeface="+mn-ea"/>
              </a:rPr>
              <a:t>返回</a:t>
            </a:r>
          </a:p>
        </p:txBody>
      </p:sp>
      <p:pic>
        <p:nvPicPr>
          <p:cNvPr id="4198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863" y="1784350"/>
            <a:ext cx="28479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7"/>
          <p:cNvSpPr>
            <a:spLocks noGrp="1"/>
          </p:cNvSpPr>
          <p:nvPr>
            <p:ph idx="1"/>
          </p:nvPr>
        </p:nvSpPr>
        <p:spPr bwMode="auto">
          <a:xfrm>
            <a:off x="901700" y="2660650"/>
            <a:ext cx="7429500" cy="2530475"/>
          </a:xfrm>
        </p:spPr>
        <p:txBody>
          <a:bodyPr wrap="square" numCol="1" anchor="t" anchorCtr="0" compatLnSpc="1">
            <a:prstTxWarp prst="textNoShape">
              <a:avLst/>
            </a:prstTxWarp>
          </a:bodyPr>
          <a:lstStyle/>
          <a:p>
            <a:pPr>
              <a:lnSpc>
                <a:spcPct val="150000"/>
              </a:lnSpc>
            </a:pPr>
            <a:r>
              <a:rPr lang="zh-TW" altLang="en-US" sz="2000">
                <a:effectLst/>
              </a:rPr>
              <a:t>由於軟件所限，只能辨別英文文件。</a:t>
            </a:r>
            <a:endParaRPr lang="zh-HK" altLang="en-US" sz="2000">
              <a:effectLst/>
            </a:endParaRPr>
          </a:p>
        </p:txBody>
      </p:sp>
      <p:sp>
        <p:nvSpPr>
          <p:cNvPr id="5" name="矩形 6">
            <a:hlinkClick r:id="rId2" action="ppaction://hlinksldjump"/>
          </p:cNvPr>
          <p:cNvSpPr/>
          <p:nvPr/>
        </p:nvSpPr>
        <p:spPr>
          <a:xfrm>
            <a:off x="7430254" y="87220"/>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6" name="矩形 7">
            <a:hlinkClick r:id="rId3" action="ppaction://hlinksldjump"/>
          </p:cNvPr>
          <p:cNvSpPr/>
          <p:nvPr/>
        </p:nvSpPr>
        <p:spPr>
          <a:xfrm>
            <a:off x="7574339" y="5951233"/>
            <a:ext cx="1569661" cy="92333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a:spAutoFit/>
            <a:scene3d>
              <a:camera prst="orthographicFront"/>
              <a:lightRig rig="threePt" dir="t"/>
            </a:scene3d>
            <a:sp3d extrusionH="57150">
              <a:bevelT w="38100" h="38100" prst="convex"/>
            </a:sp3d>
          </a:bodyPr>
          <a:lstStyle/>
          <a:p>
            <a:pPr algn="ctr" eaLnBrk="1" fontAlgn="auto" hangingPunct="1">
              <a:spcBef>
                <a:spcPts val="0"/>
              </a:spcBef>
              <a:spcAft>
                <a:spcPts val="0"/>
              </a:spcAft>
              <a:defRPr/>
            </a:pPr>
            <a:r>
              <a:rPr kumimoji="0" lang="zh-TW" altLang="en-US" sz="5400" dirty="0">
                <a:ln w="38100">
                  <a:solidFill>
                    <a:srgbClr val="C00000"/>
                  </a:solidFill>
                </a:ln>
                <a:solidFill>
                  <a:srgbClr val="FF0000"/>
                </a:solidFill>
                <a:effectLst>
                  <a:glow rad="63500">
                    <a:srgbClr val="FFC000">
                      <a:alpha val="40000"/>
                    </a:srgbClr>
                  </a:glow>
                  <a:outerShdw blurRad="60007" dist="310007" dir="7680000" sy="30000" kx="1300200" algn="ctr" rotWithShape="0">
                    <a:prstClr val="black">
                      <a:alpha val="32000"/>
                    </a:prstClr>
                  </a:outerShdw>
                  <a:reflection blurRad="6350" stA="55000" endA="300" endPos="45500" dir="5400000" sy="-100000" algn="bl" rotWithShape="0"/>
                </a:effectLst>
                <a:latin typeface="+mn-lt"/>
                <a:ea typeface="+mn-ea"/>
              </a:rPr>
              <a:t>返回</a:t>
            </a:r>
          </a:p>
        </p:txBody>
      </p:sp>
      <p:pic>
        <p:nvPicPr>
          <p:cNvPr id="4301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863" y="1784350"/>
            <a:ext cx="28479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7"/>
          <p:cNvSpPr>
            <a:spLocks noGrp="1"/>
          </p:cNvSpPr>
          <p:nvPr>
            <p:ph idx="1"/>
          </p:nvPr>
        </p:nvSpPr>
        <p:spPr bwMode="auto">
          <a:xfrm>
            <a:off x="901700" y="2660650"/>
            <a:ext cx="6910388" cy="1817688"/>
          </a:xfrm>
        </p:spPr>
        <p:txBody>
          <a:bodyPr wrap="square" numCol="1" anchor="t" anchorCtr="0" compatLnSpc="1">
            <a:prstTxWarp prst="textNoShape">
              <a:avLst/>
            </a:prstTxWarp>
          </a:bodyPr>
          <a:lstStyle/>
          <a:p>
            <a:pPr>
              <a:lnSpc>
                <a:spcPct val="150000"/>
              </a:lnSpc>
            </a:pPr>
            <a:r>
              <a:rPr lang="zh-TW" altLang="en-US" sz="2000">
                <a:effectLst/>
              </a:rPr>
              <a:t>為方便測試，可以選擇檔案輸入。若硬件許可，可以選擇從掃描器輸入。</a:t>
            </a:r>
            <a:endParaRPr lang="en-US" altLang="zh-TW" sz="2000">
              <a:effectLst/>
            </a:endParaRPr>
          </a:p>
          <a:p>
            <a:pPr>
              <a:lnSpc>
                <a:spcPct val="150000"/>
              </a:lnSpc>
            </a:pPr>
            <a:r>
              <a:rPr lang="en-US" altLang="zh-HK" sz="2000">
                <a:effectLst/>
              </a:rPr>
              <a:t>SimpleOCR</a:t>
            </a:r>
            <a:r>
              <a:rPr lang="zh-HK" altLang="en-US" sz="2000">
                <a:effectLst/>
              </a:rPr>
              <a:t>支援</a:t>
            </a:r>
            <a:r>
              <a:rPr lang="en-US" altLang="zh-HK" sz="2000">
                <a:effectLst/>
              </a:rPr>
              <a:t>TIF</a:t>
            </a:r>
            <a:r>
              <a:rPr lang="zh-HK" altLang="en-US" sz="2000">
                <a:effectLst/>
              </a:rPr>
              <a:t>、</a:t>
            </a:r>
            <a:r>
              <a:rPr lang="en-US" altLang="zh-HK" sz="2000">
                <a:effectLst/>
              </a:rPr>
              <a:t>JPG</a:t>
            </a:r>
            <a:r>
              <a:rPr lang="zh-HK" altLang="en-US" sz="2000">
                <a:effectLst/>
              </a:rPr>
              <a:t>和</a:t>
            </a:r>
            <a:r>
              <a:rPr lang="en-US" altLang="zh-HK" sz="2000">
                <a:effectLst/>
              </a:rPr>
              <a:t>BMP</a:t>
            </a:r>
            <a:r>
              <a:rPr lang="zh-HK" altLang="en-US" sz="2000">
                <a:effectLst/>
              </a:rPr>
              <a:t>格式的圖像格式。</a:t>
            </a:r>
          </a:p>
        </p:txBody>
      </p:sp>
      <p:sp>
        <p:nvSpPr>
          <p:cNvPr id="5" name="矩形 6">
            <a:hlinkClick r:id="rId2" action="ppaction://hlinksldjump"/>
          </p:cNvPr>
          <p:cNvSpPr/>
          <p:nvPr/>
        </p:nvSpPr>
        <p:spPr>
          <a:xfrm>
            <a:off x="7430254" y="87220"/>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6" name="矩形 7">
            <a:hlinkClick r:id="rId3" action="ppaction://hlinksldjump"/>
          </p:cNvPr>
          <p:cNvSpPr/>
          <p:nvPr/>
        </p:nvSpPr>
        <p:spPr>
          <a:xfrm>
            <a:off x="7574339" y="5951233"/>
            <a:ext cx="1569661" cy="92333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a:spAutoFit/>
            <a:scene3d>
              <a:camera prst="orthographicFront"/>
              <a:lightRig rig="threePt" dir="t"/>
            </a:scene3d>
            <a:sp3d extrusionH="57150">
              <a:bevelT w="38100" h="38100" prst="convex"/>
            </a:sp3d>
          </a:bodyPr>
          <a:lstStyle/>
          <a:p>
            <a:pPr algn="ctr" eaLnBrk="1" fontAlgn="auto" hangingPunct="1">
              <a:spcBef>
                <a:spcPts val="0"/>
              </a:spcBef>
              <a:spcAft>
                <a:spcPts val="0"/>
              </a:spcAft>
              <a:defRPr/>
            </a:pPr>
            <a:r>
              <a:rPr kumimoji="0" lang="zh-TW" altLang="en-US" sz="5400" dirty="0">
                <a:ln w="38100">
                  <a:solidFill>
                    <a:srgbClr val="C00000"/>
                  </a:solidFill>
                </a:ln>
                <a:solidFill>
                  <a:srgbClr val="FF0000"/>
                </a:solidFill>
                <a:effectLst>
                  <a:glow rad="63500">
                    <a:srgbClr val="FFC000">
                      <a:alpha val="40000"/>
                    </a:srgbClr>
                  </a:glow>
                  <a:outerShdw blurRad="60007" dist="310007" dir="7680000" sy="30000" kx="1300200" algn="ctr" rotWithShape="0">
                    <a:prstClr val="black">
                      <a:alpha val="32000"/>
                    </a:prstClr>
                  </a:outerShdw>
                  <a:reflection blurRad="6350" stA="55000" endA="300" endPos="45500" dir="5400000" sy="-100000" algn="bl" rotWithShape="0"/>
                </a:effectLst>
                <a:latin typeface="+mn-lt"/>
                <a:ea typeface="+mn-ea"/>
              </a:rPr>
              <a:t>返回</a:t>
            </a:r>
          </a:p>
        </p:txBody>
      </p:sp>
      <p:pic>
        <p:nvPicPr>
          <p:cNvPr id="4403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863" y="1784350"/>
            <a:ext cx="28479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7"/>
          <p:cNvSpPr>
            <a:spLocks noGrp="1"/>
          </p:cNvSpPr>
          <p:nvPr>
            <p:ph idx="1"/>
          </p:nvPr>
        </p:nvSpPr>
        <p:spPr bwMode="auto">
          <a:xfrm>
            <a:off x="901700" y="2660650"/>
            <a:ext cx="6910388" cy="1817688"/>
          </a:xfrm>
        </p:spPr>
        <p:txBody>
          <a:bodyPr wrap="square" numCol="1" anchor="t" anchorCtr="0" compatLnSpc="1">
            <a:prstTxWarp prst="textNoShape">
              <a:avLst/>
            </a:prstTxWarp>
          </a:bodyPr>
          <a:lstStyle/>
          <a:p>
            <a:pPr>
              <a:lnSpc>
                <a:spcPct val="150000"/>
              </a:lnSpc>
            </a:pPr>
            <a:r>
              <a:rPr lang="zh-TW" altLang="en-US" sz="2000">
                <a:effectLst/>
              </a:rPr>
              <a:t>辨認準確度取決於圖像的質素和字體的清晰度。</a:t>
            </a:r>
          </a:p>
          <a:p>
            <a:pPr>
              <a:lnSpc>
                <a:spcPct val="150000"/>
              </a:lnSpc>
            </a:pPr>
            <a:r>
              <a:rPr lang="zh-TW" altLang="en-US" sz="2000">
                <a:effectLst/>
              </a:rPr>
              <a:t>若是手寫文字，則準確度會較低。</a:t>
            </a:r>
            <a:endParaRPr lang="en-US" altLang="zh-TW" sz="2000">
              <a:effectLst/>
            </a:endParaRPr>
          </a:p>
        </p:txBody>
      </p:sp>
      <p:sp>
        <p:nvSpPr>
          <p:cNvPr id="5" name="矩形 6">
            <a:hlinkClick r:id="rId2" action="ppaction://hlinksldjump"/>
          </p:cNvPr>
          <p:cNvSpPr/>
          <p:nvPr/>
        </p:nvSpPr>
        <p:spPr>
          <a:xfrm>
            <a:off x="7430254" y="87220"/>
            <a:ext cx="1569661" cy="923330"/>
          </a:xfrm>
          <a:prstGeom prst="rect">
            <a:avLst/>
          </a:prstGeom>
          <a:noFill/>
        </p:spPr>
        <p:txBody>
          <a:bodyPr wrap="none">
            <a:spAutoFit/>
            <a:scene3d>
              <a:camera prst="perspectiveHeroicExtremeLeftFacing"/>
              <a:lightRig rig="threePt" dir="t"/>
            </a:scene3d>
            <a:sp3d extrusionH="57150">
              <a:bevelT w="38100" h="38100" prst="relaxedInset"/>
            </a:sp3d>
          </a:bodyPr>
          <a:lstStyle/>
          <a:p>
            <a:pPr algn="ctr" eaLnBrk="1" fontAlgn="auto" hangingPunct="1">
              <a:spcBef>
                <a:spcPts val="0"/>
              </a:spcBef>
              <a:spcAft>
                <a:spcPts val="0"/>
              </a:spcAft>
              <a:defRPr/>
            </a:pPr>
            <a:r>
              <a:rPr kumimoji="0" lang="zh-TW" altLang="en-US" sz="5400" dirty="0">
                <a:ln w="28575"/>
                <a:gradFill>
                  <a:gsLst>
                    <a:gs pos="0">
                      <a:schemeClr val="accent5">
                        <a:lumMod val="50000"/>
                      </a:schemeClr>
                    </a:gs>
                    <a:gs pos="50000">
                      <a:schemeClr val="accent5"/>
                    </a:gs>
                    <a:gs pos="100000">
                      <a:schemeClr val="accent5">
                        <a:lumMod val="60000"/>
                        <a:lumOff val="40000"/>
                      </a:schemeClr>
                    </a:gs>
                  </a:gsLst>
                  <a:lin ang="5400000"/>
                </a:gradFill>
                <a:effectLst>
                  <a:glow rad="101600">
                    <a:schemeClr val="accent3">
                      <a:satMod val="175000"/>
                      <a:alpha val="40000"/>
                    </a:schemeClr>
                  </a:glow>
                  <a:innerShdw blurRad="63500" dist="50800" dir="16200000">
                    <a:prstClr val="black">
                      <a:alpha val="50000"/>
                    </a:prstClr>
                  </a:innerShdw>
                  <a:reflection blurRad="6350" stA="60000" endA="900" endPos="58000" dir="5400000" sy="-100000" algn="bl" rotWithShape="0"/>
                </a:effectLst>
                <a:latin typeface="+mn-lt"/>
                <a:ea typeface="+mn-ea"/>
              </a:rPr>
              <a:t>目錄</a:t>
            </a:r>
          </a:p>
        </p:txBody>
      </p:sp>
      <p:sp>
        <p:nvSpPr>
          <p:cNvPr id="6" name="矩形 7">
            <a:hlinkClick r:id="rId3" action="ppaction://hlinksldjump"/>
          </p:cNvPr>
          <p:cNvSpPr/>
          <p:nvPr/>
        </p:nvSpPr>
        <p:spPr>
          <a:xfrm>
            <a:off x="7574339" y="5951233"/>
            <a:ext cx="1569661" cy="92333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a:spAutoFit/>
            <a:scene3d>
              <a:camera prst="orthographicFront"/>
              <a:lightRig rig="threePt" dir="t"/>
            </a:scene3d>
            <a:sp3d extrusionH="57150">
              <a:bevelT w="38100" h="38100" prst="convex"/>
            </a:sp3d>
          </a:bodyPr>
          <a:lstStyle/>
          <a:p>
            <a:pPr algn="ctr" eaLnBrk="1" fontAlgn="auto" hangingPunct="1">
              <a:spcBef>
                <a:spcPts val="0"/>
              </a:spcBef>
              <a:spcAft>
                <a:spcPts val="0"/>
              </a:spcAft>
              <a:defRPr/>
            </a:pPr>
            <a:r>
              <a:rPr kumimoji="0" lang="zh-TW" altLang="en-US" sz="5400" dirty="0">
                <a:ln w="38100">
                  <a:solidFill>
                    <a:srgbClr val="C00000"/>
                  </a:solidFill>
                </a:ln>
                <a:solidFill>
                  <a:srgbClr val="FF0000"/>
                </a:solidFill>
                <a:effectLst>
                  <a:glow rad="63500">
                    <a:srgbClr val="FFC000">
                      <a:alpha val="40000"/>
                    </a:srgbClr>
                  </a:glow>
                  <a:outerShdw blurRad="60007" dist="310007" dir="7680000" sy="30000" kx="1300200" algn="ctr" rotWithShape="0">
                    <a:prstClr val="black">
                      <a:alpha val="32000"/>
                    </a:prstClr>
                  </a:outerShdw>
                  <a:reflection blurRad="6350" stA="55000" endA="300" endPos="45500" dir="5400000" sy="-100000" algn="bl" rotWithShape="0"/>
                </a:effectLst>
                <a:latin typeface="+mn-lt"/>
                <a:ea typeface="+mn-ea"/>
              </a:rPr>
              <a:t>返回</a:t>
            </a:r>
          </a:p>
        </p:txBody>
      </p:sp>
      <p:pic>
        <p:nvPicPr>
          <p:cNvPr id="4506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863" y="1784350"/>
            <a:ext cx="28479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電路">
  <a:themeElements>
    <a:clrScheme name="世外桃源">
      <a:dk1>
        <a:sysClr val="windowText" lastClr="000000"/>
      </a:dk1>
      <a:lt1>
        <a:sysClr val="window" lastClr="FFFFFF"/>
      </a:lt1>
      <a:dk2>
        <a:srgbClr val="30356E"/>
      </a:dk2>
      <a:lt2>
        <a:srgbClr val="FFF9E5"/>
      </a:lt2>
      <a:accent1>
        <a:srgbClr val="CC4757"/>
      </a:accent1>
      <a:accent2>
        <a:srgbClr val="FF6F61"/>
      </a:accent2>
      <a:accent3>
        <a:srgbClr val="FF953E"/>
      </a:accent3>
      <a:accent4>
        <a:srgbClr val="F8BD52"/>
      </a:accent4>
      <a:accent5>
        <a:srgbClr val="46A6BD"/>
      </a:accent5>
      <a:accent6>
        <a:srgbClr val="5488BC"/>
      </a:accent6>
      <a:hlink>
        <a:srgbClr val="FA7D7A"/>
      </a:hlink>
      <a:folHlink>
        <a:srgbClr val="FFCF3E"/>
      </a:folHlink>
    </a:clrScheme>
    <a:fontScheme name="電路">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電路">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82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97ECCC31-8429-4523-BE8D-8F09B7A4D46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文件" ma:contentTypeID="0x010100EAF2032D61DE3347BDF5BB5AEFD17F9E" ma:contentTypeVersion="" ma:contentTypeDescription="建立新的文件。" ma:contentTypeScope="" ma:versionID="9d88dad35aab171c2b4b5a99526a40fd">
  <xsd:schema xmlns:xsd="http://www.w3.org/2001/XMLSchema" xmlns:xs="http://www.w3.org/2001/XMLSchema" xmlns:p="http://schemas.microsoft.com/office/2006/metadata/properties" xmlns:ns2="d92bf57f-f12e-42a1-9dd2-5180cfec1890" xmlns:ns3="ef428e9f-7ade-44ae-9e1b-1d459736e6a9" xmlns:ns4="8d2ee2cc-583f-4606-8f8f-22ef468f7afa" targetNamespace="http://schemas.microsoft.com/office/2006/metadata/properties" ma:root="true" ma:fieldsID="b0d69331533bc34d0d1e6b77b8c38e4b" ns2:_="" ns3:_="" ns4:_="">
    <xsd:import namespace="d92bf57f-f12e-42a1-9dd2-5180cfec1890"/>
    <xsd:import namespace="ef428e9f-7ade-44ae-9e1b-1d459736e6a9"/>
    <xsd:import namespace="8d2ee2cc-583f-4606-8f8f-22ef468f7af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4: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2bf57f-f12e-42a1-9dd2-5180cfec18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影像標籤" ma:readOnly="false" ma:fieldId="{5cf76f15-5ced-4ddc-b409-7134ff3c332f}" ma:taxonomyMulti="true" ma:sspId="f0b181ea-99ed-4ae2-9fe3-2cf08be48be9" ma:termSetId="09814cd3-568e-fe90-9814-8d621ff8fb84" ma:anchorId="fba54fb3-c3e1-fe81-a776-ca4b69148c4d" ma:open="true" ma:isKeyword="false">
      <xsd:complexType>
        <xsd:sequence>
          <xsd:element ref="pc:Terms" minOccurs="0" maxOccurs="1"/>
        </xsd:sequence>
      </xsd:complex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428e9f-7ade-44ae-9e1b-1d459736e6a9" elementFormDefault="qualified">
    <xsd:import namespace="http://schemas.microsoft.com/office/2006/documentManagement/types"/>
    <xsd:import namespace="http://schemas.microsoft.com/office/infopath/2007/PartnerControls"/>
    <xsd:element name="SharedWithUsers" ma:index="10" nillable="true" ma:displayName="共用對象:"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用詳細資料"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d2ee2cc-583f-4606-8f8f-22ef468f7afa"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6f7bc1a-d006-463c-82a5-cf89e6fd8c36}" ma:internalName="TaxCatchAll" ma:showField="CatchAllData" ma:web="8d2ee2cc-583f-4606-8f8f-22ef468f7a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內容類型"/>
        <xsd:element ref="dc:title" minOccurs="0" maxOccurs="1" ma:index="4" ma:displayName="標題"/>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88EACF-8371-46BA-9F0C-83AA82B80A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92bf57f-f12e-42a1-9dd2-5180cfec1890"/>
    <ds:schemaRef ds:uri="ef428e9f-7ade-44ae-9e1b-1d459736e6a9"/>
    <ds:schemaRef ds:uri="8d2ee2cc-583f-4606-8f8f-22ef468f7a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B107CA3-43D1-4827-9B18-DFE3EAE87F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電路</Template>
  <TotalTime>2150</TotalTime>
  <Words>2443</Words>
  <Application>Microsoft Office PowerPoint</Application>
  <PresentationFormat>如螢幕大小 (4:3)</PresentationFormat>
  <Paragraphs>307</Paragraphs>
  <Slides>35</Slides>
  <Notes>0</Notes>
  <HiddenSlides>0</HiddenSlides>
  <MMClips>31</MMClips>
  <ScaleCrop>false</ScaleCrop>
  <HeadingPairs>
    <vt:vector size="4" baseType="variant">
      <vt:variant>
        <vt:lpstr>佈景主題</vt:lpstr>
      </vt:variant>
      <vt:variant>
        <vt:i4>1</vt:i4>
      </vt:variant>
      <vt:variant>
        <vt:lpstr>投影片標題</vt:lpstr>
      </vt:variant>
      <vt:variant>
        <vt:i4>35</vt:i4>
      </vt:variant>
    </vt:vector>
  </HeadingPairs>
  <TitlesOfParts>
    <vt:vector size="36" baseType="lpstr">
      <vt:lpstr>電路</vt:lpstr>
      <vt:lpstr>課堂簡報（教師版）   IT04&amp;14 單元二 文本</vt:lpstr>
      <vt:lpstr>目錄</vt:lpstr>
      <vt:lpstr>2.1 文本的屬性</vt:lpstr>
      <vt:lpstr>2.1 文本的屬性</vt:lpstr>
      <vt:lpstr>2.2 擷取文本</vt:lpstr>
      <vt:lpstr>PowerPoint 簡報</vt:lpstr>
      <vt:lpstr>2.3 不同的文本檔案格式</vt:lpstr>
      <vt:lpstr>PowerPoint 簡報</vt:lpstr>
      <vt:lpstr>PowerPoint 簡報</vt:lpstr>
      <vt:lpstr>2.4 中文字造字的方法</vt:lpstr>
      <vt:lpstr>PowerPoint 簡報</vt:lpstr>
      <vt:lpstr>PowerPoint 簡報</vt:lpstr>
      <vt:lpstr>PowerPoint 簡報</vt:lpstr>
      <vt:lpstr>PowerPoint 簡報</vt:lpstr>
      <vt:lpstr>PowerPoint 簡報</vt:lpstr>
      <vt:lpstr>PowerPoint 簡報</vt:lpstr>
      <vt:lpstr>PowerPoint 簡報</vt:lpstr>
      <vt:lpstr>PowerPoint 簡報</vt:lpstr>
      <vt:lpstr>一、鞏固知識練習</vt:lpstr>
      <vt:lpstr>二、應用練習</vt:lpstr>
      <vt:lpstr>三、延伸活動</vt:lpstr>
      <vt:lpstr>三、延伸活動</vt:lpstr>
      <vt:lpstr>三、延伸活動</vt:lpstr>
      <vt:lpstr>三、延伸活動</vt:lpstr>
      <vt:lpstr>三、延伸活動</vt:lpstr>
      <vt:lpstr>三、延伸活動</vt:lpstr>
      <vt:lpstr>-完-</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單元一 電腦概念</dc:title>
  <dc:creator>Michael Ng</dc:creator>
  <cp:lastModifiedBy>Jenny</cp:lastModifiedBy>
  <cp:revision>292</cp:revision>
  <dcterms:created xsi:type="dcterms:W3CDTF">2014-10-31T06:09:22Z</dcterms:created>
  <dcterms:modified xsi:type="dcterms:W3CDTF">2023-09-26T01:22:51Z</dcterms:modified>
</cp:coreProperties>
</file>