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66" d="100"/>
          <a:sy n="66" d="100"/>
        </p:scale>
        <p:origin x="687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F719-0BB7-55E7-FD1B-79F32F8368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4EB5F-F2D6-C3A9-DD81-5F9DF3F46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F79E7-A99E-F5A4-FC65-96F0A19F1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DF936-C448-07F8-8DB7-56D2348E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67200-92B9-4862-C7DC-0C49F17B7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9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9577C-65F8-5F77-C701-68128F0AC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2709F-F2A5-146A-FE0F-27FF8EA3F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B002-31AE-9ACB-7174-E07A5E66D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7AF26-48D2-3C88-60CA-D84E970D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3B0F9-78A5-E729-6866-C118864DB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1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40D2F-E24C-70AA-9B3C-A21D4F61F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7657F-ED19-2122-E79C-007E044E0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4F326-F340-D3FB-96B0-1A4F5F5F9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72495-25A9-1DC2-0AE2-4EDE838D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2D7A3-95C5-C3B0-09DF-2F2E5717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0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3BD25-7264-B438-48B9-F1557C28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438F5-84A7-77FD-ED5A-7336C3A05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12D32-2E78-B947-0CE2-F4C4F08B3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406AAE-24F2-CECD-B188-79264E5E6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B6AEF-E653-9FF5-72DE-AAF4F06FF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F0B59-549E-798A-2EAA-9ED0ED0BC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10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9974A-6F54-9FF7-70D8-5D030ADD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77DF8-C818-0766-D899-8839021B3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B9B71-7877-CF35-5DB0-C8F0BF378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DBB966-D0DF-D081-F68C-018ED72C2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55721F-3483-05B6-6120-3573A4A847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CC4A92-92EA-FDC4-A9B2-D49F3A601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CC974F-08FC-8071-7B6D-F68EC3CD0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287CBA-3722-E5E9-D85A-DD72F43FF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8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A50A9-8F4A-3310-854B-39447DC7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6E0332-D3F4-EC6E-3920-FFEE02CE8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EB8121-038A-7031-9BA0-629624C7D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21AF09-67A5-0141-00D9-D89A8F50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08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477894-2D64-784D-E6DD-E2D0B3756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FC51CE-7C34-41A7-FFEE-08A6ECEA9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3C841-AA67-8658-B43B-3D1D0BA23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96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0F47-3434-12B9-E0A8-673C6AF44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E1077-F61B-7EE7-89F3-9F51997B3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6A5B9-828E-97D9-43AB-E41800C9F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A1BA35-452E-33C3-60D7-69A69DF2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9F45A-24B9-6B7D-3724-43DC7F9E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67289-8EA4-9A89-6E7B-181AAF9F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1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B3871-97C7-F1C0-FEE9-1EA38511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16E820-226E-A7BF-9A68-1AB7AE9BC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31FF1-8791-1612-686E-50742309E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7A7ED7-9A5A-7D48-8F63-77D832DF3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2FBB3-B040-6DA4-AA25-5FC94A9D1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675A7-9B29-765D-A626-BCCDA5AF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18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C892-0811-DD18-FA06-5CE77FC50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427BB-8663-1A52-ACB2-0A534BF93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E6693-EDDB-09DC-91F9-9EF197388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26DB8-5EE3-E66A-FCF9-7398EE09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5B454-9D0B-D9BE-C867-89F7DA50A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21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FAF915-C2B3-FBCE-FF60-48CE0E2CF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5DCC3-94D1-17A6-3B00-BFD675FEB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EF7E4-7E1E-3B49-8FAC-93485CE5C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4A836-4B5D-3743-6B54-5B844C551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FAF9B-5C72-5EEF-36DD-84C70A4C9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032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FCA8F-CE2E-F531-311A-2D70CB37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93F04-E7F1-58D7-A621-C6ED4C1B3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5309D-3A17-4C22-9939-649FFEC2E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6A910-FF54-4B33-8A93-24922C73C6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6851B-AEF6-9CEC-2AD5-90BF61D39A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DD34E-A7D1-9243-D61B-EC5F7143C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50ECD-806D-45E6-B214-B2DFFFBB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6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637AC9-B8A4-B03E-B93A-E6A258642856}"/>
              </a:ext>
            </a:extLst>
          </p:cNvPr>
          <p:cNvSpPr txBox="1"/>
          <p:nvPr/>
        </p:nvSpPr>
        <p:spPr>
          <a:xfrm>
            <a:off x="337174" y="729734"/>
            <a:ext cx="11169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影格數目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)</a:t>
            </a:r>
            <a:r>
              <a:rPr lang="zh-TW" altLang="en-US" sz="3600" dirty="0"/>
              <a:t> </a:t>
            </a:r>
            <a:r>
              <a:rPr lang="en-US" altLang="zh-TW" sz="3600" dirty="0"/>
              <a:t>                      </a:t>
            </a:r>
            <a:r>
              <a:rPr lang="zh-TW" altLang="en-US" sz="3600" dirty="0"/>
              <a:t>＝ 影格速率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/</a:t>
            </a:r>
            <a:r>
              <a:rPr lang="zh-TW" altLang="en-US" sz="3600" dirty="0"/>
              <a:t>秒</a:t>
            </a:r>
            <a:r>
              <a:rPr lang="en-US" altLang="zh-TW" sz="36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45D9CF-197F-FCC4-478D-DB3C410BA6C3}"/>
              </a:ext>
            </a:extLst>
          </p:cNvPr>
          <p:cNvSpPr txBox="1"/>
          <p:nvPr/>
        </p:nvSpPr>
        <p:spPr>
          <a:xfrm>
            <a:off x="3524873" y="729734"/>
            <a:ext cx="1999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時間</a:t>
            </a:r>
            <a:r>
              <a:rPr lang="en-US" altLang="zh-TW" sz="3600" dirty="0"/>
              <a:t>(</a:t>
            </a:r>
            <a:r>
              <a:rPr lang="zh-TW" altLang="en-US" sz="3600" dirty="0"/>
              <a:t>秒</a:t>
            </a:r>
            <a:r>
              <a:rPr lang="en-US" altLang="zh-TW" sz="3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6A55F-9956-1201-8BB3-EBDA13CFD02D}"/>
              </a:ext>
            </a:extLst>
          </p:cNvPr>
          <p:cNvSpPr txBox="1"/>
          <p:nvPr/>
        </p:nvSpPr>
        <p:spPr>
          <a:xfrm>
            <a:off x="3080373" y="729734"/>
            <a:ext cx="1999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600" dirty="0"/>
              <a:t>÷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5A8640-5D07-E5C1-124A-90C344F29180}"/>
              </a:ext>
            </a:extLst>
          </p:cNvPr>
          <p:cNvSpPr txBox="1"/>
          <p:nvPr/>
        </p:nvSpPr>
        <p:spPr>
          <a:xfrm>
            <a:off x="337174" y="4637091"/>
            <a:ext cx="11169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影格數目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)</a:t>
            </a:r>
            <a:r>
              <a:rPr lang="zh-TW" altLang="en-US" sz="3600" dirty="0"/>
              <a:t> </a:t>
            </a:r>
            <a:r>
              <a:rPr lang="en-US" altLang="zh-TW" sz="3600" dirty="0"/>
              <a:t>÷ </a:t>
            </a:r>
            <a:r>
              <a:rPr lang="zh-TW" altLang="en-US" sz="3600" dirty="0"/>
              <a:t>時間</a:t>
            </a:r>
            <a:r>
              <a:rPr lang="en-US" altLang="zh-TW" sz="3600" dirty="0"/>
              <a:t>(</a:t>
            </a:r>
            <a:r>
              <a:rPr lang="zh-TW" altLang="en-US" sz="3600" dirty="0"/>
              <a:t>秒</a:t>
            </a:r>
            <a:r>
              <a:rPr lang="en-US" altLang="zh-TW" sz="3600" dirty="0"/>
              <a:t>) </a:t>
            </a:r>
            <a:r>
              <a:rPr lang="zh-TW" altLang="en-US" sz="3600" dirty="0"/>
              <a:t>＝ 影格速率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/</a:t>
            </a:r>
            <a:r>
              <a:rPr lang="zh-TW" altLang="en-US" sz="3600" dirty="0"/>
              <a:t>秒</a:t>
            </a:r>
            <a:r>
              <a:rPr lang="en-US" altLang="zh-TW" sz="3600" dirty="0"/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70130-B7FB-AB67-0C09-53754F2C5B37}"/>
              </a:ext>
            </a:extLst>
          </p:cNvPr>
          <p:cNvSpPr txBox="1"/>
          <p:nvPr/>
        </p:nvSpPr>
        <p:spPr>
          <a:xfrm>
            <a:off x="337174" y="5378841"/>
            <a:ext cx="11169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影格速率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/</a:t>
            </a:r>
            <a:r>
              <a:rPr lang="zh-TW" altLang="en-US" sz="3600" dirty="0"/>
              <a:t>秒</a:t>
            </a:r>
            <a:r>
              <a:rPr lang="en-US" altLang="zh-TW" sz="3600" dirty="0"/>
              <a:t>) </a:t>
            </a:r>
            <a:r>
              <a:rPr lang="en-US" sz="3600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×</a:t>
            </a:r>
            <a:r>
              <a:rPr lang="en-US" altLang="zh-TW" sz="3600" dirty="0"/>
              <a:t> </a:t>
            </a:r>
            <a:r>
              <a:rPr lang="zh-TW" altLang="en-US" sz="3600" dirty="0"/>
              <a:t>時間</a:t>
            </a:r>
            <a:r>
              <a:rPr lang="en-US" altLang="zh-TW" sz="3600" dirty="0"/>
              <a:t>(</a:t>
            </a:r>
            <a:r>
              <a:rPr lang="zh-TW" altLang="en-US" sz="3600" dirty="0"/>
              <a:t>秒</a:t>
            </a:r>
            <a:r>
              <a:rPr lang="en-US" altLang="zh-TW" sz="3600" dirty="0"/>
              <a:t>) </a:t>
            </a:r>
            <a:r>
              <a:rPr lang="zh-TW" altLang="en-US" sz="3600" dirty="0"/>
              <a:t>＝ 影格數目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)</a:t>
            </a:r>
            <a:r>
              <a:rPr lang="zh-TW" altLang="en-US" sz="3600" dirty="0"/>
              <a:t> 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1123635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637AC9-B8A4-B03E-B93A-E6A258642856}"/>
              </a:ext>
            </a:extLst>
          </p:cNvPr>
          <p:cNvSpPr txBox="1"/>
          <p:nvPr/>
        </p:nvSpPr>
        <p:spPr>
          <a:xfrm>
            <a:off x="337174" y="729734"/>
            <a:ext cx="11169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影格數目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)</a:t>
            </a:r>
            <a:r>
              <a:rPr lang="zh-TW" altLang="en-US" sz="3600" dirty="0"/>
              <a:t> </a:t>
            </a:r>
            <a:r>
              <a:rPr lang="en-US" altLang="zh-TW" sz="3600" dirty="0"/>
              <a:t>                      </a:t>
            </a:r>
            <a:r>
              <a:rPr lang="zh-TW" altLang="en-US" sz="3600" dirty="0"/>
              <a:t>＝ 影格速率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/</a:t>
            </a:r>
            <a:r>
              <a:rPr lang="zh-TW" altLang="en-US" sz="3600" dirty="0"/>
              <a:t>秒</a:t>
            </a:r>
            <a:r>
              <a:rPr lang="en-US" altLang="zh-TW" sz="3600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9D7A06-6770-F4BB-EB1E-E8ABFBBD0667}"/>
              </a:ext>
            </a:extLst>
          </p:cNvPr>
          <p:cNvSpPr txBox="1"/>
          <p:nvPr/>
        </p:nvSpPr>
        <p:spPr>
          <a:xfrm>
            <a:off x="10033623" y="729734"/>
            <a:ext cx="1999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時間</a:t>
            </a:r>
            <a:r>
              <a:rPr lang="en-US" altLang="zh-TW" sz="3600" dirty="0"/>
              <a:t>(</a:t>
            </a:r>
            <a:r>
              <a:rPr lang="zh-TW" altLang="en-US" sz="3600" dirty="0"/>
              <a:t>秒</a:t>
            </a:r>
            <a:r>
              <a:rPr lang="en-US" altLang="zh-TW" sz="3600" dirty="0"/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0075D7-5E2A-EA18-8504-25C5664239A3}"/>
              </a:ext>
            </a:extLst>
          </p:cNvPr>
          <p:cNvSpPr txBox="1"/>
          <p:nvPr/>
        </p:nvSpPr>
        <p:spPr>
          <a:xfrm>
            <a:off x="9436723" y="729734"/>
            <a:ext cx="1999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×</a:t>
            </a:r>
            <a:endParaRPr lang="en-US" altLang="zh-TW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E4A9E1-2C85-6A9A-A8C7-798044DFF06D}"/>
              </a:ext>
            </a:extLst>
          </p:cNvPr>
          <p:cNvSpPr txBox="1"/>
          <p:nvPr/>
        </p:nvSpPr>
        <p:spPr>
          <a:xfrm>
            <a:off x="337174" y="4637091"/>
            <a:ext cx="11169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影格數目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)</a:t>
            </a:r>
            <a:r>
              <a:rPr lang="zh-TW" altLang="en-US" sz="3600" dirty="0"/>
              <a:t> </a:t>
            </a:r>
            <a:r>
              <a:rPr lang="en-US" altLang="zh-TW" sz="3600" dirty="0"/>
              <a:t>÷ </a:t>
            </a:r>
            <a:r>
              <a:rPr lang="zh-TW" altLang="en-US" sz="3600" dirty="0"/>
              <a:t>時間</a:t>
            </a:r>
            <a:r>
              <a:rPr lang="en-US" altLang="zh-TW" sz="3600" dirty="0"/>
              <a:t>(</a:t>
            </a:r>
            <a:r>
              <a:rPr lang="zh-TW" altLang="en-US" sz="3600" dirty="0"/>
              <a:t>秒</a:t>
            </a:r>
            <a:r>
              <a:rPr lang="en-US" altLang="zh-TW" sz="3600" dirty="0"/>
              <a:t>) </a:t>
            </a:r>
            <a:r>
              <a:rPr lang="zh-TW" altLang="en-US" sz="3600" dirty="0"/>
              <a:t>＝ 影格速率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/</a:t>
            </a:r>
            <a:r>
              <a:rPr lang="zh-TW" altLang="en-US" sz="3600" dirty="0"/>
              <a:t>秒</a:t>
            </a:r>
            <a:r>
              <a:rPr lang="en-US" altLang="zh-TW" sz="3600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B3FB1D-A7C1-160E-CF1C-26D06EC7C01F}"/>
              </a:ext>
            </a:extLst>
          </p:cNvPr>
          <p:cNvSpPr txBox="1"/>
          <p:nvPr/>
        </p:nvSpPr>
        <p:spPr>
          <a:xfrm>
            <a:off x="337174" y="5378841"/>
            <a:ext cx="11169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影格速率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/</a:t>
            </a:r>
            <a:r>
              <a:rPr lang="zh-TW" altLang="en-US" sz="3600" dirty="0"/>
              <a:t>秒</a:t>
            </a:r>
            <a:r>
              <a:rPr lang="en-US" altLang="zh-TW" sz="3600" dirty="0"/>
              <a:t>) </a:t>
            </a:r>
            <a:r>
              <a:rPr lang="en-US" sz="3600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×</a:t>
            </a:r>
            <a:r>
              <a:rPr lang="en-US" altLang="zh-TW" sz="3600" dirty="0"/>
              <a:t> </a:t>
            </a:r>
            <a:r>
              <a:rPr lang="zh-TW" altLang="en-US" sz="3600" dirty="0"/>
              <a:t>時間</a:t>
            </a:r>
            <a:r>
              <a:rPr lang="en-US" altLang="zh-TW" sz="3600" dirty="0"/>
              <a:t>(</a:t>
            </a:r>
            <a:r>
              <a:rPr lang="zh-TW" altLang="en-US" sz="3600" dirty="0"/>
              <a:t>秒</a:t>
            </a:r>
            <a:r>
              <a:rPr lang="en-US" altLang="zh-TW" sz="3600" dirty="0"/>
              <a:t>) </a:t>
            </a:r>
            <a:r>
              <a:rPr lang="zh-TW" altLang="en-US" sz="3600" dirty="0"/>
              <a:t>＝ 影格數目</a:t>
            </a:r>
            <a:r>
              <a:rPr lang="en-US" altLang="zh-TW" sz="3600" dirty="0"/>
              <a:t>(</a:t>
            </a:r>
            <a:r>
              <a:rPr lang="zh-TW" altLang="en-US" sz="3600" dirty="0"/>
              <a:t>幀</a:t>
            </a:r>
            <a:r>
              <a:rPr lang="en-US" altLang="zh-TW" sz="3600" dirty="0"/>
              <a:t>)</a:t>
            </a:r>
            <a:r>
              <a:rPr lang="zh-TW" altLang="en-US" sz="3600" dirty="0"/>
              <a:t> 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3196865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138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Jimmy Chan</dc:creator>
  <cp:lastModifiedBy>Jimmy Chan</cp:lastModifiedBy>
  <cp:revision>2</cp:revision>
  <dcterms:created xsi:type="dcterms:W3CDTF">2023-12-05T02:48:34Z</dcterms:created>
  <dcterms:modified xsi:type="dcterms:W3CDTF">2023-12-05T02:58:53Z</dcterms:modified>
</cp:coreProperties>
</file>