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WAV" ContentType="audio/x-wav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ink/ink20.xml" ContentType="application/inkml+xml"/>
  <Override PartName="/ppt/ink/ink21.xml" ContentType="application/inkml+xml"/>
  <Override PartName="/ppt/ink/ink22.xml" ContentType="application/inkml+xml"/>
  <Override PartName="/ppt/ink/ink23.xml" ContentType="application/inkml+xml"/>
  <Override PartName="/ppt/ink/ink24.xml" ContentType="application/inkml+xml"/>
  <Override PartName="/ppt/ink/ink25.xml" ContentType="application/inkml+xml"/>
  <Override PartName="/ppt/ink/ink26.xml" ContentType="application/inkml+xml"/>
  <Override PartName="/ppt/ink/ink27.xml" ContentType="application/inkml+xml"/>
  <Override PartName="/ppt/ink/ink28.xml" ContentType="application/inkml+xml"/>
  <Override PartName="/ppt/ink/ink29.xml" ContentType="application/inkml+xml"/>
  <Override PartName="/ppt/ink/ink30.xml" ContentType="application/inkml+xml"/>
  <Override PartName="/ppt/ink/ink31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50" r:id="rId3"/>
  </p:sldMasterIdLst>
  <p:sldIdLst>
    <p:sldId id="256" r:id="rId4"/>
    <p:sldId id="257" r:id="rId5"/>
    <p:sldId id="317" r:id="rId6"/>
    <p:sldId id="380" r:id="rId7"/>
    <p:sldId id="413" r:id="rId8"/>
    <p:sldId id="414" r:id="rId9"/>
    <p:sldId id="396" r:id="rId10"/>
    <p:sldId id="397" r:id="rId11"/>
    <p:sldId id="415" r:id="rId12"/>
    <p:sldId id="417" r:id="rId13"/>
    <p:sldId id="325" r:id="rId14"/>
    <p:sldId id="322" r:id="rId15"/>
    <p:sldId id="416" r:id="rId16"/>
    <p:sldId id="400" r:id="rId17"/>
    <p:sldId id="399" r:id="rId18"/>
    <p:sldId id="402" r:id="rId19"/>
    <p:sldId id="403" r:id="rId20"/>
    <p:sldId id="324" r:id="rId21"/>
    <p:sldId id="404" r:id="rId22"/>
    <p:sldId id="405" r:id="rId23"/>
    <p:sldId id="406" r:id="rId24"/>
    <p:sldId id="407" r:id="rId25"/>
    <p:sldId id="408" r:id="rId26"/>
    <p:sldId id="409" r:id="rId27"/>
    <p:sldId id="333" r:id="rId28"/>
    <p:sldId id="347" r:id="rId29"/>
    <p:sldId id="334" r:id="rId30"/>
    <p:sldId id="410" r:id="rId31"/>
    <p:sldId id="348" r:id="rId32"/>
    <p:sldId id="411" r:id="rId33"/>
    <p:sldId id="278" r:id="rId34"/>
    <p:sldId id="412" r:id="rId35"/>
    <p:sldId id="315" r:id="rId36"/>
    <p:sldId id="361" r:id="rId37"/>
    <p:sldId id="394" r:id="rId38"/>
    <p:sldId id="398" r:id="rId39"/>
    <p:sldId id="401" r:id="rId40"/>
  </p:sldIdLst>
  <p:sldSz cx="9144000" cy="6858000" type="screen4x3"/>
  <p:notesSz cx="6858000" cy="9144000"/>
  <p:defaultTextStyle>
    <a:defPPr>
      <a:defRPr lang="zh-HK"/>
    </a:defPPr>
    <a:lvl1pPr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Calibri" pitchFamily="34" charset="0"/>
        <a:ea typeface="新細明體" pitchFamily="18" charset="-120"/>
        <a:cs typeface="+mn-cs"/>
      </a:defRPr>
    </a:lvl1pPr>
    <a:lvl2pPr marL="4572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Calibri" pitchFamily="34" charset="0"/>
        <a:ea typeface="新細明體" pitchFamily="18" charset="-120"/>
        <a:cs typeface="+mn-cs"/>
      </a:defRPr>
    </a:lvl2pPr>
    <a:lvl3pPr marL="9144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Calibri" pitchFamily="34" charset="0"/>
        <a:ea typeface="新細明體" pitchFamily="18" charset="-120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Calibri" pitchFamily="34" charset="0"/>
        <a:ea typeface="新細明體" pitchFamily="18" charset="-120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Calibri" pitchFamily="34" charset="0"/>
        <a:ea typeface="新細明體" pitchFamily="18" charset="-120"/>
        <a:cs typeface="+mn-cs"/>
      </a:defRPr>
    </a:lvl5pPr>
    <a:lvl6pPr marL="2286000" algn="l" defTabSz="914400" rtl="0" eaLnBrk="1" latinLnBrk="0" hangingPunct="1">
      <a:defRPr kumimoji="1" kern="1200">
        <a:solidFill>
          <a:schemeClr val="tx1"/>
        </a:solidFill>
        <a:latin typeface="Calibri" pitchFamily="34" charset="0"/>
        <a:ea typeface="新細明體" pitchFamily="18" charset="-120"/>
        <a:cs typeface="+mn-cs"/>
      </a:defRPr>
    </a:lvl6pPr>
    <a:lvl7pPr marL="2743200" algn="l" defTabSz="914400" rtl="0" eaLnBrk="1" latinLnBrk="0" hangingPunct="1">
      <a:defRPr kumimoji="1" kern="1200">
        <a:solidFill>
          <a:schemeClr val="tx1"/>
        </a:solidFill>
        <a:latin typeface="Calibri" pitchFamily="34" charset="0"/>
        <a:ea typeface="新細明體" pitchFamily="18" charset="-120"/>
        <a:cs typeface="+mn-cs"/>
      </a:defRPr>
    </a:lvl7pPr>
    <a:lvl8pPr marL="3200400" algn="l" defTabSz="914400" rtl="0" eaLnBrk="1" latinLnBrk="0" hangingPunct="1">
      <a:defRPr kumimoji="1" kern="1200">
        <a:solidFill>
          <a:schemeClr val="tx1"/>
        </a:solidFill>
        <a:latin typeface="Calibri" pitchFamily="34" charset="0"/>
        <a:ea typeface="新細明體" pitchFamily="18" charset="-120"/>
        <a:cs typeface="+mn-cs"/>
      </a:defRPr>
    </a:lvl8pPr>
    <a:lvl9pPr marL="3657600" algn="l" defTabSz="914400" rtl="0" eaLnBrk="1" latinLnBrk="0" hangingPunct="1">
      <a:defRPr kumimoji="1" kern="1200">
        <a:solidFill>
          <a:schemeClr val="tx1"/>
        </a:solidFill>
        <a:latin typeface="Calibri" pitchFamily="34" charset="0"/>
        <a:ea typeface="新細明體" pitchFamily="18" charset="-120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600"/>
    <a:srgbClr val="FF1515"/>
    <a:srgbClr val="0066FF"/>
    <a:srgbClr val="BE0206"/>
    <a:srgbClr val="FD676B"/>
    <a:srgbClr val="910104"/>
    <a:srgbClr val="CCFFCC"/>
    <a:srgbClr val="F8E8E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淺色樣式 1 - 輔色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CF1AB2-1976-4502-BF36-3FF5EA218861}" styleName="中等深淺樣式 4 - 輔色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791" autoAdjust="0"/>
    <p:restoredTop sz="94523" autoAdjust="0"/>
  </p:normalViewPr>
  <p:slideViewPr>
    <p:cSldViewPr snapToGrid="0">
      <p:cViewPr varScale="1">
        <p:scale>
          <a:sx n="68" d="100"/>
          <a:sy n="68" d="100"/>
        </p:scale>
        <p:origin x="30" y="5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slide" Target="slides/slide36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viewProps" Target="viewProps.xml"/><Relationship Id="rId7" Type="http://schemas.openxmlformats.org/officeDocument/2006/relationships/slide" Target="slides/slide4.xml"/><Relationship Id="rId2" Type="http://schemas.openxmlformats.org/officeDocument/2006/relationships/customXml" Target="../customXml/item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41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4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theme" Target="theme/theme1.xml"/><Relationship Id="rId8" Type="http://schemas.openxmlformats.org/officeDocument/2006/relationships/slide" Target="slides/slide5.xml"/><Relationship Id="rId3" Type="http://schemas.openxmlformats.org/officeDocument/2006/relationships/slideMaster" Target="slideMasters/slideMaster1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3-11-20T07:09:54.65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1 131 8280 0 0,'0'0'296'0'0,"6"-1"-144"0"0,20-5 17 0 0,17-3 678 0 0,47-5 1 0 0,286 1 674 0 0,-203 9-1203 0 0,343-6 314 0 0,92 4-49 0 0,-309 5-361 0 0,-299 1-223 0 0,364-14 63 0 0,-339 12-8 0 0,39-9 1 0 0,-58 9-219 0 0,-1 1 0 0 0,1-1 0 0 0,0 0 0 0 0,-1 0 1 0 0,0-1-1 0 0,0 0 0 0 0,1 0 0 0 0,-2 0 0 0 0,1 0 1 0 0,0-1-1 0 0,7-8 0 0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3-11-20T07:09:55.88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128 1 7552 0 0,'-4'4'25'0'0,"-4"5"71"0"0,0-1 0 0 0,0 1 0 0 0,-11 19 0 0 0,-34 75 656 0 0,48-92-700 0 0,0 1 0 0 0,1 1 0 0 0,1-1 1 0 0,0 1-1 0 0,0-1 0 0 0,1 1 0 0 0,1 0 0 0 0,0 0 0 0 0,1 19 0 0 0,0-27-29 0 0,1 11 21 0 0,-1 0-1 0 0,2-1 1 0 0,0 1-1 0 0,1-1 1 0 0,1 1 0 0 0,0-1-1 0 0,1 0 1 0 0,1-1-1 0 0,0 1 1 0 0,1-1 0 0 0,0 0-1 0 0,1-1 1 0 0,1 1-1 0 0,0-2 1 0 0,1 1 0 0 0,0-1-1 0 0,1-1 1 0 0,0 0-1 0 0,16 12 1 0 0,-4-7-14 0 0,1 0-1 0 0,1-2 0 0 0,1 0 1 0 0,-1-2-1 0 0,2-1 1 0 0,35 10-1 0 0,-16-9-1 0 0,1-2-1 0 0,96 7 0 0 0,-85-13-2 0 0,288 12 273 0 0,-211-14-106 0 0,90-2 173 0 0,-119 0 136 0 0,1 4 1 0 0,203 36-1 0 0,-259-31-338 0 0,-16-4-31 0 0,0 2 0 0 0,44 14 0 0 0,-56-15-91 0 0,-15-4-24 0 0,-1 0 0 0 0,0 0-1 0 0,-1 1 1 0 0,1 0 0 0 0,0 0-1 0 0,-1 0 1 0 0,1 1 0 0 0,9 8 0 0 0,-8-6-9 0 0,-6-5 0 0 0,1 3 3 0 0,-3-4-11 0 0,0 0 1 0 0,0 1 0 0 0,0-1 0 0 0,1 0 0 0 0,-1 0 0 0 0,0 0 0 0 0,0 1 0 0 0,0-1 0 0 0,0 0-1 0 0,0 0 1 0 0,1 0 0 0 0,-1 1 0 0 0,0-1 0 0 0,0 0 0 0 0,0 0 0 0 0,0 1 0 0 0,0-1-1 0 0,0 0 1 0 0,0 0 0 0 0,0 1 0 0 0,0-1 0 0 0,0 0 0 0 0,0 0 0 0 0,0 1 0 0 0,0-1-1 0 0,0 0 1 0 0,0 0 0 0 0,0 1 0 0 0,0-1 0 0 0,0 0 0 0 0,0 0 0 0 0,-1 1 0 0 0,1 0 0 0 0,0-1 0 0 0,-1 1 1 0 0,1 0-1 0 0,-1-1 1 0 0,1 1-1 0 0,0 0 1 0 0,-1-1-1 0 0,0 1 0 0 0,1-1 1 0 0,-1 1-1 0 0,1-1 1 0 0,-1 1-1 0 0,0-1 0 0 0,1 1 1 0 0,-1-1-1 0 0,0 0 1 0 0,1 1-1 0 0,-1-1 1 0 0,0 0-1 0 0,1 0 0 0 0,-1 1 1 0 0,-1-1-1 0 0,0 0 4 0 0,-1 0 0 0 0,1 0 1 0 0,-1 0-1 0 0,1 0 0 0 0,0-1 0 0 0,-1 1 0 0 0,-3-2 0 0 0,-5-2 16 0 0,1 0 0 0 0,-16-9-1 0 0,24 12-18 0 0,-39-22 51 0 0,1-1 0 0 0,-59-49 0 0 0,52 30-10 0 0,3-3 0 0 0,-41-54 0 0 0,62 72-36 0 0,-65-83-34 0 0,15 9-17 0 0,33 38 34 0 0,37 56-378 0 0,-1 1 1 0 0,0 1-1 0 0,-1-1 0 0 0,1 1 1 0 0,-9-9-1 0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3-11-20T07:09:56.28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722 0 5040 0 0,'-43'35'-166'0'0,"-18"22"-274"0"0,-4 3-210 0 0,-110 84 330 0 0,35-29 313 0 0,33-29-1 0 0,97-78-25 0 0,-104 85-367 0 0,107-87-1760 0 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3-11-20T07:09:57.41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415 1 4488 0 0,'0'0'-713'0'0,"-5"1"114"0"0,-9 4 477 0 0,1 1 1 0 0,0 0-1 0 0,0 1 1 0 0,-14 10-1 0 0,-125 76 330 0 0,146-89 105 0 0,0 1 1 0 0,0 0 0 0 0,0 0-1 0 0,1 0 1 0 0,-1 1-1 0 0,1 0 1 0 0,1 0-1 0 0,-1 0 1 0 0,1 1 0 0 0,-6 13-1 0 0,9-19-245 0 0,1 1 0 0 0,-1 0-1 0 0,1 0 1 0 0,0 0 0 0 0,0-1 0 0 0,0 1 0 0 0,0 0-1 0 0,0 0 1 0 0,0 0 0 0 0,0 0 0 0 0,0-1-1 0 0,1 1 1 0 0,-1 0 0 0 0,1 0 0 0 0,0-1 0 0 0,1 4-1 0 0,17 24 404 0 0,-12-19-318 0 0,3 2-3 0 0,0 0-1 0 0,1 0 1 0 0,0-1 0 0 0,0 0-1 0 0,16 10 1 0 0,68 39 495 0 0,-89-56-581 0 0,-1-1 1 0 0,0 1 0 0 0,1 0 0 0 0,-1 0-1 0 0,-1 1 1 0 0,1 0 0 0 0,-1 0 0 0 0,0 0-1 0 0,0 0 1 0 0,4 8 0 0 0,-8-8-8 0 0,-3 2-33 0 0,-1 1 0 0 0,0-1 1 0 0,0 1-1 0 0,-1-1 0 0 0,0-1 0 0 0,-1 1 0 0 0,1-1 1 0 0,-1 0-1 0 0,0 0 0 0 0,-1 0 0 0 0,1-1 0 0 0,-14 8 1 0 0,10-7-2 0 0,0-1 1 0 0,0-1-1 0 0,0 0 1 0 0,0 0 0 0 0,-1-1-1 0 0,1 0 1 0 0,-1 0-1 0 0,0-2 1 0 0,-19 2 0 0 0,-16 1 86 0 0,33-3-62 0 0,1 1 0 0 0,0-1 0 0 0,0-1 1 0 0,-1-1-1 0 0,1 1 0 0 0,0-2 0 0 0,-13-2 1 0 0,21 3 8 0 0,-6 1-1441 0 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3-11-20T07:09:57.89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251 1 5752 0 0,'0'0'-16'0'0,"-1"6"-38"0"0,-57 279-106 0 0,45-227 174 0 0,-89 307 91 0 0,90-332-76 0 0,-20 70 110 0 0,2 42 566 0 0,27-118-3 0 0,3-25 643 0 0,2-5-729 0 0,7-12-528 0 0,-1 0-1 0 0,-1-1 1 0 0,0 0 0 0 0,6-23-1 0 0,2-5 144 0 0,10-14 109 0 0,2 2-1 0 0,42-67 1 0 0,-52 98-162 0 0,41-44 0 0 0,-14 17 42 0 0,-37 44-163 0 0,1 0-1 0 0,0 0 1 0 0,0 0-1 0 0,16-11 1 0 0,-24 19-51 0 0,1-1 0 0 0,0 1 0 0 0,-1 0-1 0 0,1-1 1 0 0,0 1 0 0 0,-1 0 0 0 0,1-1 0 0 0,0 1 0 0 0,-1 0 0 0 0,1 0 0 0 0,0 0 0 0 0,0 0 0 0 0,-1 0 0 0 0,1 0 0 0 0,0 0 0 0 0,0 0 0 0 0,-1 0 0 0 0,1 0 0 0 0,0 0 0 0 0,0 0 0 0 0,-1 1 0 0 0,1-1 0 0 0,0 0 0 0 0,-1 0 0 0 0,1 1 0 0 0,0-1 0 0 0,-1 1-1 0 0,1-1 1 0 0,-1 0 0 0 0,2 2 0 0 0,0 0 9 0 0,0 0-1 0 0,0 0 0 0 0,-1 0 0 0 0,1 1 0 0 0,0-1 0 0 0,1 4 1 0 0,0 4 7 0 0,1 0 0 0 0,-1 0 0 0 0,-1 0 0 0 0,0 1 0 0 0,0 0 0 0 0,-1-1 0 0 0,-1 15 0 0 0,2-2 10 0 0,-2-2 4 0 0,0-1 1 0 0,-1 0-1 0 0,-1 1 1 0 0,-1-1 0 0 0,-7 25-1 0 0,-34 94 298 0 0,24-79-295 0 0,-18 38 146 0 0,29-78-70 0 0,8-18 150 0 0,4-7-241 0 0,25-43-1697 0 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3-11-20T07:09:58.26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154 235 7288 0 0,'-4'6'-23'0'0,"-4"8"-22"0"0,1-1 0 0 0,1 1 0 0 0,-1 1 0 0 0,-7 28 0 0 0,11-25-46 0 0,1 1 1 0 0,0 0-1 0 0,2-1 1 0 0,0 1-1 0 0,1 0 1 0 0,4 23-1 0 0,-4-36 84 0 0,0 0-1 0 0,1 0 0 0 0,0 0 0 0 0,0 0 0 0 0,0 0 0 0 0,1-1 0 0 0,0 1 0 0 0,0-1 0 0 0,0 1 0 0 0,6 5 1 0 0,-6-7 4 0 0,-2-2 2 0 0,0-1 1 0 0,0 0-1 0 0,0 0 0 0 0,0 1 1 0 0,1-1-1 0 0,-1 0 0 0 0,0 0 1 0 0,0 0-1 0 0,1 0 0 0 0,-1-1 1 0 0,0 1-1 0 0,1 0 0 0 0,-1 0 1 0 0,1-1-1 0 0,-1 1 0 0 0,1-1 1 0 0,2 1-1 0 0,1 0-1 0 0,1 1 1 0 0,0-1 1 0 0,0 0-1 0 0,0 0 0 0 0,0 0 1 0 0,1-1-1 0 0,-1 0 0 0 0,0 0 1 0 0,0 0-1 0 0,0-1 0 0 0,12-3 1 0 0,-10 2 0 0 0,0-2 1 0 0,0 1 0 0 0,0-1-1 0 0,-1 0 1 0 0,11-8 0 0 0,34-30 11 0 0,-40 32-8 0 0,2-3 20 0 0,0 0 0 0 0,-1 0 0 0 0,-1-1 0 0 0,-1 0 0 0 0,0-1 0 0 0,0-1 0 0 0,-2 0 0 0 0,0 0 0 0 0,11-29 0 0 0,-16 35 15 0 0,0 0 0 0 0,-1-1 0 0 0,-1 0-1 0 0,0 0 1 0 0,0 0 0 0 0,-1 0 0 0 0,-1 0 0 0 0,0 0 0 0 0,0 0 0 0 0,-1 0 0 0 0,0 0 0 0 0,-1 1 0 0 0,0-1 0 0 0,-1 0 0 0 0,0 1 0 0 0,-1-1 0 0 0,-7-14 0 0 0,6 18 6 0 0,1 0 0 0 0,-1 0-1 0 0,-1 1 1 0 0,1 0 0 0 0,-1 0-1 0 0,0 0 1 0 0,0 0 0 0 0,-1 1 0 0 0,0 0-1 0 0,0 1 1 0 0,-8-5 0 0 0,-2 1 74 0 0,0 0 0 0 0,0 1 0 0 0,-35-9 0 0 0,42 13-74 0 0,-1 1-1 0 0,1 1 0 0 0,-1 0 1 0 0,0 0-1 0 0,1 1 0 0 0,-1 0 0 0 0,1 1 1 0 0,-1 0-1 0 0,-20 6 0 0 0,24-5-17 0 0,-1 1 0 0 0,0 0-1 0 0,1 0 1 0 0,0 1 0 0 0,-1 0 0 0 0,1 0-1 0 0,1 0 1 0 0,-1 1 0 0 0,1 0 0 0 0,0 1-1 0 0,0 0 1 0 0,0-1 0 0 0,-7 12 0 0 0,2 0-2 0 0,0 0 0 0 0,1 1 0 0 0,1 0 0 0 0,1 0 0 0 0,1 1 0 0 0,0 0 0 0 0,-4 22 0 0 0,10-35-30 0 0,0 1 1 0 0,1-1-1 0 0,0 1 1 0 0,0-1-1 0 0,0 1 1 0 0,1-1-1 0 0,-1 1 1 0 0,2-1-1 0 0,-1 1 0 0 0,1-1 1 0 0,0 0-1 0 0,0 0 1 0 0,1 0-1 0 0,-1 0 1 0 0,2 0-1 0 0,-1 0 1 0 0,0-1-1 0 0,1 1 1 0 0,0-1-1 0 0,0 0 1 0 0,1 0-1 0 0,0-1 1 0 0,-1 0-1 0 0,1 1 1 0 0,1-1-1 0 0,-1-1 1 0 0,12 7-1 0 0,3 0-1171 0 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3-11-20T07:09:58.71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47 9 5216 0 0,'0'0'-8'0'0,"-3"5"0"0"0,-3 9-21 0 0,0 1 0 0 0,1 1 1 0 0,1-1-1 0 0,0 0 0 0 0,-1 19 0 0 0,-6 88-93 0 0,10-99 153 0 0,0-11 155 0 0,1 1 1 0 0,0 0-1 0 0,1-1 0 0 0,0 1 0 0 0,1-1 1 0 0,0 0-1 0 0,8 23 0 0 0,-10-35-164 0 0,1 0 0 0 0,-1 1-1 0 0,0-1 1 0 0,0 0-1 0 0,1 0 1 0 0,-1 0 0 0 0,0 1-1 0 0,0-1 1 0 0,1 0-1 0 0,-1 0 1 0 0,0 0 0 0 0,1 0-1 0 0,-1 0 1 0 0,0 0-1 0 0,1 0 1 0 0,-1 1 0 0 0,0-1-1 0 0,0 0 1 0 0,1 0-1 0 0,-1 0 1 0 0,0 0-1 0 0,1-1 1 0 0,4 1 103 0 0,-3-1-83 0 0,0 1 0 0 0,0 0 1 0 0,0-1-1 0 0,0 1 0 0 0,0-1 0 0 0,-1 0 0 0 0,1 0 1 0 0,0 0-1 0 0,0 0 0 0 0,-1 0 0 0 0,1 0 1 0 0,-1 0-1 0 0,1 0 0 0 0,-1-1 0 0 0,1 1 1 0 0,-1-1-1 0 0,0 1 0 0 0,2-4 0 0 0,2 0 66 0 0,97-128 939 0 0,-37 45-492 0 0,-49 68-370 0 0,1 0 0 0 0,1 2 0 0 0,1 0 0 0 0,1 1 0 0 0,39-27 0 0 0,-57 43-154 0 0,0 0-1 0 0,-1 1 0 0 0,1-1 0 0 0,0 0 0 0 0,0 1 1 0 0,0-1-1 0 0,3 0 0 0 0,-4 1-8 0 0,1 0 108 0 0,-1 2-2 0 0,1 2-87 0 0,0 0 1 0 0,0-1-1 0 0,-1 1 1 0 0,0 0 0 0 0,0 0-1 0 0,0 1 1 0 0,0-1-1 0 0,0 0 1 0 0,-1 0-1 0 0,0 0 1 0 0,0 0 0 0 0,0 0-1 0 0,0 1 1 0 0,-2 5-1 0 0,-2 10 117 0 0,-13 37 0 0 0,6-26-56 0 0,-29 105 277 0 0,30-107-177 0 0,-13 49 86 0 0,22-71-224 0 0,0 0 1 0 0,0 0-1 0 0,0 0 0 0 0,1 1 1 0 0,0-1-1 0 0,0 0 0 0 0,1 0 1 0 0,3 13-1 0 0,-4-20-57 0 0,0 0 1 0 0,0 1-1 0 0,1-1 1 0 0,-1 1-1 0 0,0-1 1 0 0,1 0 0 0 0,-1 0-1 0 0,0 1 1 0 0,1-1-1 0 0,-1 0 1 0 0,1 1-1 0 0,-1-1 1 0 0,1 0-1 0 0,-1 0 1 0 0,0 0-1 0 0,1 0 1 0 0,-1 1-1 0 0,1-1 1 0 0,-1 0-1 0 0,1 0 1 0 0,-1 0-1 0 0,1 0 1 0 0,-1 0-1 0 0,1 0 1 0 0,-1 0-1 0 0,1 0 1 0 0,-1 0-1 0 0,1-1 1 0 0,-1 1-1 0 0,0 0 1 0 0,1 0-1 0 0,0 0 1 0 0,14-6 55 0 0,-1 1 1 0 0,0-2-1 0 0,0 1 1 0 0,21-15-1 0 0,-21 12-15 0 0,223-153 344 0 0,-77 47-38 0 0,-155 112-339 0 0,16-11 53 0 0,-1-1 1 0 0,0 0-1 0 0,27-29 1 0 0,-46 43-200 0 0,-1 1 0 0 0,1-1 1 0 0,0 0-1 0 0,-1 1 0 0 0,1-1 0 0 0,0 0 1 0 0,0 1-1 0 0,-1-1 0 0 0,1 1 0 0 0,0 0 1 0 0,0-1-1 0 0,0 1 0 0 0,0-1 0 0 0,0 1 1 0 0,1 0-1 0 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3-11-20T07:10:02.22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247 294 4040 0 0,'-19'-55'319'0'0,"11"30"-145"0"0,0 1 0 0 0,-15-27 0 0 0,-5-9 256 0 0,21 43 207 0 0,-16-30-1 0 0,13 36-93 0 0,7 9-438 0 0,3 2-79 0 0,-1-1 1 0 0,1 1-1 0 0,0 0 1 0 0,-1 0-1 0 0,1 0 0 0 0,-1-1 1 0 0,1 1-1 0 0,-1 0 1 0 0,1 0-1 0 0,-1 0 1 0 0,1 0-1 0 0,-1 0 0 0 0,1 0 1 0 0,-1 0-1 0 0,1 0 1 0 0,-1 0-1 0 0,1 0 1 0 0,0 1-1 0 0,-1-1 0 0 0,1 0 1 0 0,-1 0-1 0 0,1 0 1 0 0,-1 0-1 0 0,1 1 1 0 0,-1-1-1 0 0,1 0 0 0 0,0 0 1 0 0,-1 1-1 0 0,1-1 1 0 0,-1 1-1 0 0,-8 7 168 0 0,5-1-142 0 0,0-1 0 0 0,1 1 0 0 0,0 0 0 0 0,0 0 0 0 0,0 0 0 0 0,1 0 0 0 0,0 1 0 0 0,-1 8 0 0 0,1-3 4 0 0,-10 47 297 0 0,-8 117-1 0 0,15 63 141 0 0,1-9-115 0 0,0-57 37 0 0,3-119-3 0 0,1-53-135 0 0,-7-14-470 0 0,7 12 141 0 0,-1-1 0 0 0,1 0 0 0 0,-1 0 0 0 0,0 0 1 0 0,1 0-1 0 0,-1 1 0 0 0,0-1 0 0 0,1 0 0 0 0,-1 1 1 0 0,0-1-1 0 0,0 0 0 0 0,-1 0 0 0 0,-1-1-834 0 0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3-11-20T07:10:02.62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1 217 5664 0 0,'7'-27'-4'0'0,"-7"27"3"0"0,0-1 0 0 0,0 1-1 0 0,0-1 1 0 0,0 1 0 0 0,1 0 0 0 0,-1-1 0 0 0,0 1 0 0 0,0-1 0 0 0,0 1 0 0 0,1-1 0 0 0,-1 1-1 0 0,0 0 1 0 0,0-1 0 0 0,1 1 0 0 0,-1-1 0 0 0,0 1 0 0 0,1-1 0 0 0,11-8-9 0 0,0 0 0 0 0,1 0 0 0 0,0 2 0 0 0,0-1 1 0 0,1 2-1 0 0,22-9 0 0 0,-7 6 17 0 0,-1 1 0 0 0,45-8 0 0 0,-2 7 108 0 0,88-17 767 0 0,-36 1-245 0 0,-42 11-5 0 0,28 4-21 0 0,-95 9-452 0 0,0 0-1 0 0,24 3 1 0 0,35 8 213 0 0,-68-9-357 0 0,0 0 0 0 0,0 0 1 0 0,0 1-1 0 0,4 2 0 0 0,7 0 88 0 0,-26 3-764 0 0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3-11-20T07:10:03.00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 7104 0 0,'2'6'-7'0'0,"13"50"-40"0"0,11 68-1 0 0,-21-88 35 0 0,-2 0-1 0 0,-1 1 0 0 0,-3 44 1 0 0,-4-21 36 0 0,-5 92-5 0 0,-6 105 559 0 0,15-223-135 0 0,12-51-369 0 0,-8 5-66 0 0,-1 1 0 0 0,2-22 1 0 0,-1 8-7 0 0,30-246-1153 0 0,-32 260-3816 0 0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3-11-20T07:10:03.39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228 0 5752 0 0,'0'0'-32'0'0,"5"1"0"0"0,2-1-37 0 0,-1 1 1 0 0,1 0 0 0 0,0 1-1 0 0,-1-1 1 0 0,0 1-1 0 0,1 1 1 0 0,-1-1-1 0 0,0 1 1 0 0,0 0-1 0 0,0 0 1 0 0,7 6 0 0 0,-2 1 43 0 0,0 0 1 0 0,-1 0-1 0 0,-1 1 1 0 0,15 22 0 0 0,28 53 592 0 0,-30-46-144 0 0,-19-34-322 0 0,0-1 0 0 0,-1 1-1 0 0,1 0 1 0 0,-1 0 0 0 0,0 0-1 0 0,-1 0 1 0 0,0 1 0 0 0,0-1-1 0 0,0 0 1 0 0,-1 1 0 0 0,1-1 0 0 0,-2 0-1 0 0,1 1 1 0 0,-1-1 0 0 0,0 0-1 0 0,0 0 1 0 0,0 1 0 0 0,-1-1-1 0 0,0 0 1 0 0,-1 0 0 0 0,1-1 0 0 0,-1 1-1 0 0,0 0 1 0 0,0-1 0 0 0,-1 0-1 0 0,0 1 1 0 0,0-1 0 0 0,-8 8-1 0 0,0-2-1 0 0,0 0-1 0 0,-1-1 0 0 0,0-1 1 0 0,0 0-1 0 0,-1 0 0 0 0,-1-1 1 0 0,1-1-1 0 0,-1-1 0 0 0,0 0 1 0 0,0-1-1 0 0,-31 7 0 0 0,31-11-15 0 0,1 0 0 0 0,-1 0 1 0 0,1-1-1 0 0,-25-4 0 0 0,-56-17 507 0 0,92 21-568 0 0,-1-1 0 0 0,1 0 0 0 0,0 0 0 0 0,0 0 0 0 0,0-1 1 0 0,0 1-1 0 0,0-1 0 0 0,0 1 0 0 0,0-1 0 0 0,-4-4 0 0 0,9 3-15 0 0,19-21-1391 0 0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3-11-20T07:10:03.74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315 0 7552 0 0,'-6'2'6'0'0,"-3"1"-4"0"0,1-1 9 0 0,1 0 1 0 0,-1 1-1 0 0,1 0 1 0 0,0 1-1 0 0,0-1 0 0 0,-6 6 1 0 0,-64 36 54 0 0,59-33 21 0 0,1 0 0 0 0,0 1-1 0 0,1 1 1 0 0,-24 25-1 0 0,3-2 295 0 0,35-35-339 0 0,0 0 0 0 0,1 0 0 0 0,-1-1 1 0 0,0 1-1 0 0,1 0 0 0 0,-1 0 0 0 0,1 1 1 0 0,0-1-1 0 0,0 0 0 0 0,0 0 0 0 0,0 1 0 0 0,0-1 1 0 0,1 0-1 0 0,-1 1 0 0 0,0-1 0 0 0,1 1 1 0 0,0 2-1 0 0,0-1 22 0 0,0-1-1 0 0,1 1 1 0 0,-1-1-1 0 0,1 1 1 0 0,0-1 0 0 0,0 0-1 0 0,0 1 1 0 0,1-1 0 0 0,-1 0-1 0 0,1 0 1 0 0,2 3 0 0 0,2 3 62 0 0,1 0 1 0 0,0-1-1 0 0,1 0 1 0 0,-1-1-1 0 0,2 1 1 0 0,16 11-1 0 0,-7-7 42 0 0,1-1 0 0 0,1 0-1 0 0,-1-2 1 0 0,2 0 0 0 0,-1-1 0 0 0,1-1 0 0 0,41 8 0 0 0,-52-13-47 0 0,-1 0 1 0 0,0 0 0 0 0,0 0 0 0 0,17 8 0 0 0,-24-9-55 0 0,0 1 0 0 0,0-1 0 0 0,0 1-1 0 0,0 0 1 0 0,0 0 0 0 0,-1 0 0 0 0,1 0 0 0 0,2 4 0 0 0,-1-1 82 0 0,-3-5-146 0 0,1 0 1 0 0,-1 0 0 0 0,0 0 0 0 0,0 0-1 0 0,0 0 1 0 0,0 0 0 0 0,0 0 0 0 0,0 0-1 0 0,0 0 1 0 0,0 0 0 0 0,0 0 0 0 0,0 0-1 0 0,0 1 1 0 0,0-1 0 0 0,0 0 0 0 0,0 0-1 0 0,0 0 1 0 0,0 0 0 0 0,0 0-1 0 0,0 0 1 0 0,0 0 0 0 0,0 0 0 0 0,0 1-1 0 0,0-1 1 0 0,0 0 0 0 0,0 0 0 0 0,0 0-1 0 0,0 0 1 0 0,0 0 0 0 0,0 0 0 0 0,0 0-1 0 0,0 0 1 0 0,0 0 0 0 0,0 1 0 0 0,0-1-1 0 0,0 0 1 0 0,0 0 0 0 0,0 0 0 0 0,0 0-1 0 0,0 0 1 0 0,0 0 0 0 0,0 0 0 0 0,0 0-1 0 0,-1 0 1 0 0,1 0 0 0 0,0 0 0 0 0,-8 11 107 0 0,-1-1 1 0 0,-1 0 0 0 0,0-1 0 0 0,0 0 0 0 0,-1 0 0 0 0,0-1 0 0 0,0-1-1 0 0,-17 9 1 0 0,10-7-1 0 0,-1-2 0 0 0,0 1 0 0 0,0-2 0 0 0,-1-1 0 0 0,-21 4 0 0 0,34-8-56 0 0,0 0 1 0 0,0-1 0 0 0,0 0-1 0 0,0 0 1 0 0,0-1 0 0 0,0 1-1 0 0,1-1 1 0 0,-12-3 0 0 0,5-4 89 0 0,10 3-78 0 0,2-6-344 0 0,0 0 1 0 0,1 0-1 0 0,0 0 1 0 0,1 0-1 0 0,0 0 0 0 0,4-16 1 0 0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3-11-20T07:10:04.39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87 9536 0 0,'0'0'56'0'0,"4"-5"-27"0"0,49-70 406 0 0,-51 73-338 0 0,-12-1 41 0 0,9 3-211 0 0,1-1 0 0 0,-1 1 0 0 0,1 0 0 0 0,-1 0 1 0 0,0 0-1 0 0,1-1 0 0 0,-1 1 0 0 0,1 0 0 0 0,-1 0 0 0 0,0 0 1 0 0,1 0-1 0 0,-1 0 0 0 0,1 0 0 0 0,-1 0 0 0 0,0 0 0 0 0,1 0 1 0 0,-2 1-1 0 0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3-11-20T07:10:04.77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28 1 7288 0 0,'0'7'-7'0'0,"0"12"14"0"0,1 3-61 0 0,-1 1 0 0 0,-2-1 0 0 0,-4 31 0 0 0,-1-22 40 0 0,3 1 1 0 0,0-1 0 0 0,1 34-1 0 0,1-9 437 0 0,2-56-414 0 0,0 0 0 0 0,-1 0 0 0 0,1 1 0 0 0,0-1 0 0 0,0 0 0 0 0,0 1-1 0 0,0-1 1 0 0,0 0 0 0 0,0 1 0 0 0,0-1 0 0 0,0 0 0 0 0,0 1 0 0 0,0-1 0 0 0,1 0 0 0 0,-1 0 0 0 0,0 1 0 0 0,0-1 0 0 0,0 0-1 0 0,0 1 1 0 0,0-1 0 0 0,1 0 0 0 0,-1 0 0 0 0,0 1 0 0 0,0-1 0 0 0,0 0 0 0 0,1 1 0 0 0,5-5 136 0 0,5-10-100 0 0,-2-1-1019 0 0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3-11-20T07:10:05.11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114 1 5576 0 0,'-14'74'-7'0'0,"10"-50"2"0"0,0 0-1 0 0,-1 0 1 0 0,-2-1-1 0 0,0 0 0 0 0,-13 27 1 0 0,3-13 5 0 0,-16 50 1 0 0,31-75 259 0 0,8-18 140 0 0,-2 1-428 0 0,-2 2 63 0 0,1 1-1 0 0,-1-1 0 0 0,-1 0 1 0 0,1 0-1 0 0,0 0 1 0 0,-1 0-1 0 0,2-4 0 0 0,3-6 59 0 0,9-17 130 0 0,2 1-1 0 0,1 1 1 0 0,1 1 0 0 0,2 0-1 0 0,32-32 1 0 0,-43 48-83 0 0,1 2 0 0 0,1-1-1 0 0,0 2 1 0 0,0-1 0 0 0,16-7 0 0 0,-26 15-98 0 0,1 0 1 0 0,0 1-1 0 0,-1-1 1 0 0,1 0-1 0 0,0 1 0 0 0,0-1 1 0 0,0 1-1 0 0,-1 0 1 0 0,1 0-1 0 0,0 0 1 0 0,5 1-1 0 0,-7-1-23 0 0,0 1 0 0 0,0-1 0 0 0,-1 0 0 0 0,1 1 0 0 0,0-1 0 0 0,0 1 0 0 0,-1-1 0 0 0,1 1 0 0 0,0 0 0 0 0,-1-1 0 0 0,1 1 0 0 0,0-1 0 0 0,-1 1 0 0 0,1 0 0 0 0,-1 0 0 0 0,1-1 0 0 0,0 3 0 0 0,0-2 34 0 0,2 5 4 0 0,0-1 0 0 0,0 0 0 0 0,0 1-1 0 0,-1-1 1 0 0,0 1 0 0 0,0 0 0 0 0,0 0 0 0 0,-1-1 0 0 0,0 1 0 0 0,0 0 0 0 0,0 1 0 0 0,-1-1 0 0 0,-1 11 0 0 0,-1 4 70 0 0,-1 0 1 0 0,-9 32 0 0 0,10-46-92 0 0,-36 143 649 0 0,38-147-649 0 0,0 0 0 0 0,-1-1 0 0 0,1 1 0 0 0,0 0 0 0 0,1-1 0 0 0,0 7 0 0 0,21-40-1503 0 0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3-11-20T07:10:05.51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285 1 6384 0 0,'-6'0'-8'0'0,"-32"6"-11"0"0,32-4 14 0 0,-26 5-27 0 0,23-6 27 0 0,0 1 0 0 0,0 1 0 0 0,1-1-1 0 0,-1 1 1 0 0,-9 5 0 0 0,7-2 7 0 0,-1 1 0 0 0,1 0 0 0 0,0 1 0 0 0,1 0 0 0 0,0 1 1 0 0,0 0-1 0 0,1 1 0 0 0,-15 19 0 0 0,20-23 70 0 0,0 0-1 0 0,0 0 1 0 0,1 0 0 0 0,0 0 0 0 0,0 1 0 0 0,1-1-1 0 0,0 1 1 0 0,0 0 0 0 0,0 0 0 0 0,1 0-1 0 0,0 0 1 0 0,0 0 0 0 0,1 0 0 0 0,0 0 0 0 0,0 0-1 0 0,1 0 1 0 0,-1 0 0 0 0,3 8 0 0 0,-1-11-2 0 0,-1 0 0 0 0,1 0 1 0 0,0 0-1 0 0,0-1 0 0 0,0 1 0 0 0,0-1 1 0 0,1 1-1 0 0,-1-1 0 0 0,1 0 0 0 0,0 0 1 0 0,0 0-1 0 0,0 0 0 0 0,0-1 0 0 0,7 5 1 0 0,-5-4-15 0 0,-1-1 1 0 0,1 1 0 0 0,-1-1-1 0 0,1 0 1 0 0,0-1-1 0 0,0 1 1 0 0,0-1 0 0 0,0 0-1 0 0,0 0 1 0 0,0 0-1 0 0,10-1 1 0 0,17-3 174 0 0,0-1-1 0 0,32-10 1 0 0,-43 8-185 0 0,-1-2-1 0 0,0 0 1 0 0,34-20 0 0 0,-36 16-86 0 0,-16 11 0 0 0,2-9-1300 0 0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3-11-20T07:10:05.85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0 257 1888 0 0,'0'0'0'0'0</inkml:trace>
  <inkml:trace contextRef="#ctx0" brushRef="#br0" timeOffset="1">118 95 984 0 0,'0'0'-16'0'0,"0"5"-79"0"0,-2 12 106 0 0,-9 29 0 0 0,-3 9 198 0 0,3 10 16 0 0,-41 269 4744 0 0,52-330-4802 0 0,0-1 0 0 0,0 1 0 0 0,1-1 0 0 0,-1 1 0 0 0,1-1-1 0 0,0 0 1 0 0,0 1 0 0 0,2 4 0 0 0,-2-6 130 0 0,-1-5 4 0 0,4-9-15 0 0,0 0-1 0 0,7-15 1 0 0,7-17-15 0 0,11-49 9 0 0,37-99 250 0 0,-14 66-210 0 0,-42 105-221 0 0,0 1 0 0 0,2 0 0 0 0,0 1 0 0 0,16-19 1 0 0,-27 35-78 0 0,1 1 0 0 0,0 0 1 0 0,-1 0-1 0 0,1 0 0 0 0,0 1 0 0 0,0-1 1 0 0,0 0-1 0 0,1 1 0 0 0,-1-1 1 0 0,0 1-1 0 0,0 0 0 0 0,1 0 0 0 0,-1 0 1 0 0,1 0-1 0 0,-1 0 0 0 0,1 0 1 0 0,5 0-1 0 0,-3 6 69 0 0,7 10-329 0 0,1 0 0 0 0,0-1 0 0 0,1 0 1 0 0,1-1-1 0 0,24 17 0 0 0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3-11-20T07:10:06.23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148 308 6112 0 0,'7'-4'-7'0'0,"16"-8"2"0"0,34-13-1 0 0,-18 8-107 0 0,0-1-1 0 0,47-30 0 0 0,-75 41 71 0 0,-2 2 13 0 0,0-1 0 0 0,0 1 0 0 0,0-1-1 0 0,-1-1 1 0 0,0 1 0 0 0,-1-2 0 0 0,0 1-1 0 0,0-1 1 0 0,8-11 0 0 0,-11 13 18 0 0,0 0 0 0 0,-1 0-1 0 0,1-1 1 0 0,-1 1 0 0 0,-1-1 0 0 0,0 1 0 0 0,1-1 0 0 0,-2 0 0 0 0,2-9 0 0 0,-3 15 12 0 0,0 1 0 0 0,0-1 0 0 0,0 1 0 0 0,0-1 0 0 0,0 1 0 0 0,0-1 0 0 0,0 1 0 0 0,0-1 0 0 0,-1 1 0 0 0,1-1 0 0 0,0 1 0 0 0,0-1 0 0 0,-1 1 0 0 0,1-1 0 0 0,0 1 0 0 0,0-1 0 0 0,-1 1 0 0 0,1 0 0 0 0,-1-1 0 0 0,1 1 0 0 0,0-1 0 0 0,-1 1 0 0 0,1 0 0 0 0,-1 0 0 0 0,1-1 0 0 0,-1 1 0 0 0,0-1 0 0 0,1 1 1 0 0,-2-1 0 0 0,0 0 1 0 0,1-1 0 0 0,-1 1-1 0 0,0 0 1 0 0,0 0 0 0 0,0 0-1 0 0,0 0 1 0 0,0 0 0 0 0,0 1-1 0 0,0-1 1 0 0,0 1 0 0 0,0-1-1 0 0,0 1 1 0 0,-4-1 0 0 0,-29 4 26 0 0,27-3-17 0 0,-7 2 8 0 0,0 0 0 0 0,0 0 0 0 0,0 2 0 0 0,1 0 0 0 0,-1 0 0 0 0,1 1 0 0 0,0 1 0 0 0,0 0 1 0 0,1 1-1 0 0,0 1 0 0 0,0 0 0 0 0,-22 19 0 0 0,3 3 77 0 0,2 2 0 0 0,1 1 0 0 0,2 2 1 0 0,2 0-1 0 0,-28 49 0 0 0,46-71-46 0 0,-1 1-1 0 0,1 0 1 0 0,-6 20 0 0 0,12-31-23 0 0,-1 0 0 0 0,2 0 0 0 0,-1 0 0 0 0,0 0 0 0 0,1 1 0 0 0,-1-1 0 0 0,1 0 0 0 0,0 0 0 0 0,0 0 0 0 0,0 1 0 0 0,0-1 0 0 0,1 0 1 0 0,-1 0-1 0 0,1 0 0 0 0,0 0 0 0 0,0 0 0 0 0,0 0 0 0 0,0 0 0 0 0,1 0 0 0 0,-1 0 0 0 0,1 0 0 0 0,0-1 0 0 0,3 5 0 0 0,-1-4 38 0 0,0 0 0 0 0,0 0 0 0 0,1 0 0 0 0,0 0 0 0 0,-1-1 0 0 0,1 1 0 0 0,0-1 0 0 0,0-1 0 0 0,0 1 0 0 0,0-1 0 0 0,1 0 0 0 0,-1 0 0 0 0,0 0 0 0 0,10 0 0 0 0,7-1 105 0 0,1-1 0 0 0,24-4 0 0 0,-35 3-120 0 0,18-2 72 0 0,0-2 1 0 0,0 0 0 0 0,-1-2 0 0 0,56-24-1 0 0,-68 24-104 0 0,1-1-1 0 0,-2-1 0 0 0,1 0 0 0 0,-1-1 0 0 0,-1-1 0 0 0,0-1 0 0 0,-1 0 1 0 0,24-27-1 0 0,-19 14-1173 0 0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3-11-20T07:10:06.84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399 1 6288 0 0,'-23'2'-3'0'0,"0"1"0"0"0,-1 1 1 0 0,1 2-1 0 0,-37 13 0 0 0,25-5 30 0 0,2 1-1 0 0,-41 26 0 0 0,53-28 89 0 0,2 1 1 0 0,0 1-1 0 0,-20 20 0 0 0,38-35-95 0 0,1 1 0 0 0,-1-1 0 0 0,1 1 0 0 0,0-1 0 0 0,-1 1 0 0 0,1-1 0 0 0,0 1 0 0 0,-1-1 0 0 0,1 1 0 0 0,0-1-1 0 0,-1 1 1 0 0,1-1 0 0 0,0 1 0 0 0,0 0 0 0 0,0-1 0 0 0,0 1 0 0 0,0-1 0 0 0,0 1 0 0 0,0-1 0 0 0,0 1 0 0 0,0 0-1 0 0,0-1 1 0 0,0 1 0 0 0,0 0 0 0 0,0-1 0 0 0,0 1 0 0 0,0-1 0 0 0,0 1 0 0 0,1-1 0 0 0,-1 1 0 0 0,0-1 0 0 0,0 1-1 0 0,1 0 1 0 0,-1-1 0 0 0,0 0 0 0 0,1 1 0 0 0,-1-1 0 0 0,1 1 0 0 0,19 13 541 0 0,-20-14-567 0 0,22 11 217 0 0,-1-2-1 0 0,2-1 0 0 0,-1 0 0 0 0,1-2 0 0 0,0-1 0 0 0,27 3 0 0 0,-12 0 283 0 0,-1 1 1 0 0,0 1-1 0 0,51 23 0 0 0,-86-33-457 0 0,-1 1-1 0 0,0 0 1 0 0,1 0-1 0 0,-1 0 1 0 0,0 0-1 0 0,0 0 0 0 0,0 0 1 0 0,0 0-1 0 0,0 0 1 0 0,0 0-1 0 0,0 0 1 0 0,0 1-1 0 0,0-1 1 0 0,-1 0-1 0 0,1 1 1 0 0,1 2-1 0 0,-4 0 82 0 0,-3 1-78 0 0,-1-1-1 0 0,1 1 0 0 0,-1-1 1 0 0,0 0-1 0 0,0-1 1 0 0,0 1-1 0 0,0-1 0 0 0,-1-1 1 0 0,1 1-1 0 0,-1-1 0 0 0,-9 2 1 0 0,-15 2 56 0 0,-39 3 0 0 0,43-5-48 0 0,25-4-45 0 0,-20 3 34 0 0,1-1-1 0 0,-1-1 0 0 0,-32-2 1 0 0,38-1-29 0 0,8 2-13 0 0,-1-1 0 0 0,1-1 0 0 0,-13-3 1 0 0,19 4-13 0 0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3-11-20T07:10:07.47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42 125 5752 0 0,'0'0'-14'0'0,"5"0"-84"0"0,2 1 83 0 0,-1-1 6 0 0,1 1-1 0 0,-1-1 1 0 0,0 0 0 0 0,1 0-1 0 0,11-3 1 0 0,16-11 8 0 0,-21 10 17 0 0,-1-1 0 0 0,1-1 0 0 0,-1 0 0 0 0,12-8 0 0 0,-8-3 70 0 0,-13 12-60 0 0,-2 4-15 0 0,-1-1 0 0 0,1 1 1 0 0,-1 0-1 0 0,0-1 0 0 0,0 1 1 0 0,1 0-1 0 0,-1-1 0 0 0,0 1 1 0 0,0 0-1 0 0,0-1 0 0 0,0 1 1 0 0,-1-2-1 0 0,1 0 11 0 0,0 1 41 0 0,0 1-56 0 0,0 0 0 0 0,0 0 0 0 0,-1-1 0 0 0,1 1 0 0 0,0 0 0 0 0,0 0-1 0 0,-1 0 1 0 0,1 0 0 0 0,-1 0 0 0 0,1-1 0 0 0,-1 1 0 0 0,1 0 0 0 0,-1 0 0 0 0,1 0 0 0 0,-1 0 0 0 0,0 0 0 0 0,0 1 0 0 0,0-1 0 0 0,1 0 0 0 0,-1 0 0 0 0,0 0 0 0 0,0 1 0 0 0,0-1 0 0 0,0 0 0 0 0,0 1 0 0 0,0-1 0 0 0,-1 1 0 0 0,1 0-1 0 0,0-1 1 0 0,0 1 0 0 0,0 0 0 0 0,0-1 0 0 0,0 1 0 0 0,-3 0 0 0 0,-4-1 45 0 0,0 1 1 0 0,-1 0-1 0 0,1 1 0 0 0,-10 1 0 0 0,8-1 42 0 0,-1 1 77 0 0,0 1-1 0 0,-18 6 0 0 0,7-2-14 0 0,-22 11 367 0 0,43-18-510 0 0,0 1 1 0 0,0-1 0 0 0,0 1 0 0 0,0-1-1 0 0,0 1 1 0 0,1-1 0 0 0,-1 1-1 0 0,0 0 1 0 0,0-1 0 0 0,1 1-1 0 0,-1 0 1 0 0,1 0 0 0 0,-1 0-1 0 0,1-1 1 0 0,-1 1 0 0 0,0 2-1 0 0,0-1 31 0 0,-1 1 1 0 0,0 0 0 0 0,1-1-1 0 0,0 1 1 0 0,0 0 0 0 0,0 0 0 0 0,0-1 0 0 0,0 1 0 0 0,1 0 0 0 0,-1 0 0 0 0,0 5 0 0 0,1-2 53 0 0,0-4-71 0 0,0 1 1 0 0,0-1 0 0 0,0 0-1 0 0,0 1 1 0 0,1-1 0 0 0,-1 0-1 0 0,1 0 1 0 0,-1 1 0 0 0,1-1-1 0 0,0 0 1 0 0,0 0 0 0 0,0 0-1 0 0,0 0 1 0 0,0 0 0 0 0,1 0-1 0 0,-1 0 1 0 0,1 0 0 0 0,-1 0-1 0 0,1-1 1 0 0,3 4 0 0 0,1-1 30 0 0,-1 0 1 0 0,1 0 0 0 0,0 0 0 0 0,1 0-1 0 0,9 3 1 0 0,5 2 125 0 0,30 7 0 0 0,-43-14-122 0 0,1 0 1 0 0,-1-1-1 0 0,1 0 0 0 0,0 0 0 0 0,-1-1 1 0 0,17-2-1 0 0,-6 0 69 0 0,-6 0 24 0 0,0 0 0 0 0,-1 0 0 0 0,25-8 0 0 0,29-11 702 0 0,-64 20-460 0 0,-5 1-378 0 0,0 1-1 0 0,0-1 0 0 0,1 1 1 0 0,-1 0-1 0 0,0 0 0 0 0,-3 1 1 0 0,-4 2-4 0 0,-71 8 43 0 0,65-9-321 0 0,0-1 0 0 0,0-1 1 0 0,0-1-1 0 0,0 0 0 0 0,-20-3 1 0 0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3-11-20T07:10:08.29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341 80 5664 0 0,'0'0'-175'0'0,"-1"-5"-378"0"0,-1-18 186 0 0,-1 15-34 0 0,0 4 300 0 0,0-1 0 0 0,-1 2 1 0 0,0-1-1 0 0,0 0 0 0 0,0 1 1 0 0,0 0-1 0 0,-1 0 0 0 0,-6-4 1 0 0,7 5 103 0 0,1 1 0 0 0,-1 0 1 0 0,0 0-1 0 0,1 0 0 0 0,-1 0 1 0 0,0 1-1 0 0,1-1 0 0 0,-1 1 1 0 0,0 0-1 0 0,0 0 0 0 0,1 0 1 0 0,-1 1-1 0 0,0 0 1 0 0,-4 1-1 0 0,0 0 6 0 0,0 1-1 0 0,0 0 1 0 0,0 1 0 0 0,1-1 0 0 0,0 2-1 0 0,0-1 1 0 0,0 1 0 0 0,0 0-1 0 0,0 0 1 0 0,-6 8 0 0 0,-6 8 112 0 0,-28 39 0 0 0,31-38-19 0 0,8-11 9 0 0,0 0 0 0 0,1 1 1 0 0,1-1-1 0 0,0 1 0 0 0,0 1 1 0 0,2-1-1 0 0,-1 1 0 0 0,2 0 0 0 0,-1 0 1 0 0,2 0-1 0 0,0 0 0 0 0,-1 22 1 0 0,3-33-71 0 0,0 0 0 0 0,0 1 0 0 0,0-1 0 0 0,1 0 1 0 0,-1 1-1 0 0,1-1 0 0 0,-1 0 0 0 0,1 0 0 0 0,0 1 1 0 0,0-1-1 0 0,0 0 0 0 0,0 0 0 0 0,0 0 0 0 0,0 0 1 0 0,0 0-1 0 0,1 0 0 0 0,-1-1 0 0 0,1 1 0 0 0,0 0 1 0 0,-1-1-1 0 0,1 1 0 0 0,0-1 0 0 0,0 0 0 0 0,0 1 1 0 0,0-1-1 0 0,0 0 0 0 0,0 0 0 0 0,0 0 0 0 0,0 0 1 0 0,0-1-1 0 0,1 1 0 0 0,-1-1 0 0 0,0 1 0 0 0,1-1 1 0 0,-1 0-1 0 0,0 0 0 0 0,0 0 0 0 0,1 0 0 0 0,-1 0 1 0 0,3-1-1 0 0,10-2 88 0 0,0-2-1 0 0,-1 0 1 0 0,1 0 0 0 0,-1-1-1 0 0,0-1 1 0 0,-1 0 0 0 0,0-1 0 0 0,0-1-1 0 0,-1 0 1 0 0,17-15 0 0 0,-12 8 22 0 0,-1-1-1 0 0,0-1 1 0 0,-2-1 0 0 0,0 0 0 0 0,-1 0 0 0 0,17-34 0 0 0,-8 9 131 0 0,18-38 592 0 0,-40 81-101 0 0,-11 5-496 0 0,6 1-231 0 0,1 0-1 0 0,0 1 1 0 0,0-1-1 0 0,0 1 0 0 0,-6 12 1 0 0,-2 4 33 0 0,-48 94 255 0 0,44-82-250 0 0,10-20-26 0 0,1 0 1 0 0,0 0 0 0 0,0 1 0 0 0,2 0 0 0 0,0 0 0 0 0,0 0-1 0 0,1 0 1 0 0,1 24 0 0 0,2-34-177 0 0,0-1 0 0 0,0 1-1 0 0,1 0 1 0 0,0-1 0 0 0,0 0 0 0 0,0 1-1 0 0,0-1 1 0 0,0 0 0 0 0,1 0 0 0 0,0 0 0 0 0,6 6-1 0 0</inkml:trace>
</inkml:ink>
</file>

<file path=ppt/ink/ink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3-11-20T07:10:27.78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472 0 6744 0 0,'0'0'745'0'0,"2"6"-434"0"0,3 6-143 0 0,-2 1-1 0 0,1-1 1 0 0,-2 1 0 0 0,1 0 0 0 0,-1 16-1 0 0,2 125 613 0 0,-3-49-444 0 0,2 391 114 0 0,-35-1-57 0 0,18-372-233 0 0,14-120-109 0 0,0-5-26 0 0,-11-73 90 0 0,-28-188 65 0 0,32 223-151 0 0,-16-85 75 0 0,18 106-75 0 0,-1 0 0 0 0,-1 0 1 0 0,0 1-1 0 0,-13-23 1 0 0,17 36-18 0 0,0 0 0 0 0,0 0 0 0 0,-1 0 0 0 0,1 1 0 0 0,-1-1 0 0 0,0 1 0 0 0,-1 0 0 0 0,1 0 0 0 0,-1 1 0 0 0,0-1 0 0 0,0 1 0 0 0,-8-4 0 0 0,10 6-3 0 0,0 0 1 0 0,0 0-1 0 0,1 0 0 0 0,-1 0 1 0 0,0 1-1 0 0,0-1 0 0 0,0 1 1 0 0,0 0-1 0 0,0 0 0 0 0,0 0 1 0 0,0 1-1 0 0,0-1 0 0 0,0 1 0 0 0,1-1 1 0 0,-1 1-1 0 0,0 0 0 0 0,0 0 1 0 0,1 0-1 0 0,-1 0 0 0 0,0 1 1 0 0,1-1-1 0 0,-1 1 0 0 0,1-1 1 0 0,0 1-1 0 0,-1 0 0 0 0,-3 4 1 0 0,-9 10 50 0 0,1 1 1 0 0,0 0-1 0 0,2 1 1 0 0,0 0-1 0 0,0 1 1 0 0,-13 32-1 0 0,14-23 18 0 0,0 2-1 0 0,2 0 0 0 0,2 0 0 0 0,-5 34 0 0 0,1 3 54 0 0,-9 79 165 0 0,16-107-186 0 0,3 68 0 0 0,2-95-92 0 0,0 1 1 0 0,2-1-1 0 0,-1 0 1 0 0,6 14-1 0 0,-6-20-12 0 0,0 0 0 0 0,0 0 0 0 0,1 0 0 0 0,0-1 0 0 0,0 1 0 0 0,1-1 0 0 0,-1 0 0 0 0,1 0 0 0 0,0 0 0 0 0,6 4 0 0 0,-8-7-3 0 0,0-1 0 0 0,0 0 0 0 0,0 0 0 0 0,0 0 0 0 0,0 0 0 0 0,0 0 0 0 0,0 0 0 0 0,0 0-1 0 0,1-1 1 0 0,-1 1 0 0 0,0-1 0 0 0,1 0 0 0 0,-1 1 0 0 0,0-1 0 0 0,1 0 0 0 0,-1-1 0 0 0,0 1 0 0 0,1 0 0 0 0,-1-1-1 0 0,0 1 1 0 0,3-2 0 0 0,4-1 9 0 0,0-1 0 0 0,0 0-1 0 0,14-8 1 0 0,-19 9-9 0 0,36-22 18 0 0,-2-2 1 0 0,0-1-1 0 0,44-45 1 0 0,93-109-28 0 0,-174 181 6 0 0,132-164-56 0 0,-57 67-2048 0 0</inkml:trace>
</inkml:ink>
</file>

<file path=ppt/ink/ink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3-11-20T07:10:28.18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36 107 7104 0 0,'-4'2'-7'0'0,"-16"7"-5"0"0,16-7-41 0 0,2-4-74 0 0,-3-9 79 0 0,4-1 40 0 0,6-11 83 0 0,10-31-1 0 0,-14 53-65 0 0,-1 0 0 0 0,0 0-1 0 0,1 0 1 0 0,-1 0-1 0 0,1 0 1 0 0,-1 1-1 0 0,1-1 1 0 0,-1 0 0 0 0,1 0-1 0 0,0 0 1 0 0,-1 1-1 0 0,1-1 1 0 0,0 0-1 0 0,1 0 1 0 0,0-1 16 0 0,1-1 56 0 0</inkml:trace>
  <inkml:trace contextRef="#ctx0" brushRef="#br0" timeOffset="1">82 280 4848 0 0,'-2'30'-19'0'0,"-4"32"1"0"0,-2 3-30 0 0,2 14-113 0 0,-31 146 0 0 0,36-223 166 0 0,-2 10 54 0 0,1-1 1 0 0,-2 24-1 0 0,4-34-10 0 0</inkml:trace>
</inkml:ink>
</file>

<file path=ppt/ink/ink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3-11-20T07:10:28.52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291 461 5576 0 0,'-6'-36'-6'0'0,"-9"-43"-2"0"0,10 56-1 0 0,-1 1 1 0 0,-1 0-1 0 0,-12-26 1 0 0,-8-8 5 0 0,-2 1 0 0 0,-41-57 1 0 0,70 111 13 0 0,0 1 0 0 0,-1-1-1 0 0,1 1 1 0 0,0 0 0 0 0,0-1 0 0 0,0 1 0 0 0,-1 0 0 0 0,1-1 0 0 0,0 1-1 0 0,-1 0 1 0 0,1-1 0 0 0,0 1 0 0 0,-1 0 0 0 0,1-1 0 0 0,0 1 0 0 0,-1 0-1 0 0,1 0 1 0 0,0 0 0 0 0,-1-1 0 0 0,1 1 0 0 0,-1 0 0 0 0,1 0 0 0 0,0 0-1 0 0,-1 0 1 0 0,1 0 0 0 0,-1 0 0 0 0,1 0 0 0 0,-1 0 0 0 0,0 0-1 0 0,1 0 0 0 0,-1 1 0 0 0,1-1 0 0 0,0 1 0 0 0,-1-1 0 0 0,1 1 0 0 0,0-1 0 0 0,-1 1 0 0 0,1 0 0 0 0,0-1 0 0 0,-1 1 0 0 0,1 0 0 0 0,0-1-1 0 0,0 1 1 0 0,0 0 0 0 0,0-1 0 0 0,0 2 0 0 0,-1 33 308 0 0,1-35-306 0 0,11 122 997 0 0,-8-95-938 0 0,19 169 21 0 0,-2 6 368 0 0,-17-150-220 0 0,-9 99 0 0 0,-47 150 513 0 0,49-280-671 0 0,-2 0-1 0 0,-1-1 1 0 0,-11 24 0 0 0,18-43-76 0 0,0-1 1 0 0,-1 0-1 0 0,1 1 0 0 0,-1-1 1 0 0,1 1-1 0 0,-1-1 1 0 0,1 0-1 0 0,-1 1 0 0 0,1-1 1 0 0,-1 0-1 0 0,1 1 1 0 0,-1-1-1 0 0,1 0 0 0 0,-1 0 1 0 0,0 0-1 0 0,1 1 1 0 0,-1-1-1 0 0,1 0 0 0 0,-1 0 1 0 0,0 0-1 0 0,1 0 1 0 0,-1 0-1 0 0,0 0 0 0 0,0 0 1 0 0,-4-2 74 0 0,3 0-65 0 0,0 0 0 0 0,0 0-1 0 0,0-1 1 0 0,0 1 0 0 0,0-1 0 0 0,1 1-1 0 0,-1-1 1 0 0,1 0 0 0 0,-2-5 0 0 0,-10-30-353 0 0,9 26-599 0 0</inkml:trace>
</inkml:ink>
</file>

<file path=ppt/ink/ink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3-11-20T07:10:28.89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0 100 6840 0 0,'17'6'-6'0'0,"0"-2"0"0"0,-1 0 1 0 0,2-1-1 0 0,-1 0 0 0 0,0-2 0 0 0,0 0 1 0 0,19-2-1 0 0,8-2-15 0 0,66-15 0 0 0,6-14 124 0 0,-34 7 27 0 0,26-7-31 0 0,-45 21-977 0 0</inkml:trace>
</inkml:ink>
</file>

<file path=ppt/ink/ink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3-11-20T07:10:29.22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183 113 5664 0 0,'-7'-15'-53'0'0,"-1"1"1"0"0,0-1-1 0 0,-1 2 1 0 0,-18-22-1 0 0,8 19-236 0 0,17 15 174 0 0,-2 0 133 0 0,4 1-16 0 0,-1 0-1 0 0,1-1 0 0 0,0 1 1 0 0,0 0-1 0 0,0 0 0 0 0,0 0 1 0 0,-1 0-1 0 0,1 0 1 0 0,0-1-1 0 0,0 1 0 0 0,0 0 1 0 0,0 0-1 0 0,-1 0 0 0 0,1 0 1 0 0,0 0-1 0 0,0 0 1 0 0,0 0-1 0 0,-1 0 0 0 0,1 0 1 0 0,0 0-1 0 0,0 0 1 0 0,-1 0-1 0 0,1 0 0 0 0,0 0 1 0 0,0 0-1 0 0,0 0 0 0 0,-1 0 1 0 0,1 0-1 0 0,0 0 1 0 0,0 0-1 0 0,0 0 0 0 0,-1 0 1 0 0,1 0-1 0 0,0 1 1 0 0,0-1-1 0 0,0 0 0 0 0,0 0 1 0 0,-1 0-1 0 0,1 0 0 0 0,0 0 1 0 0,0 1-1 0 0,-6 8 100 0 0,0 0 0 0 0,0 0 0 0 0,1 1 0 0 0,1 0 1 0 0,0 0-1 0 0,-3 11 0 0 0,-13 66 452 0 0,13-50-321 0 0,-3 27 185 0 0,2 1-1 0 0,3-1 0 0 0,3 1 0 0 0,2 0 1 0 0,18 121-1 0 0,-7-131-125 0 0,2-2-1 0 0,22 56 1 0 0,-10-33-37 0 0,-4-10-46 0 0,24 83 222 0 0,-34-82 106 0 0,-13-74-610 0 0,-1-1 0 0 0,1 1 0 0 0,-1 0 0 0 0,0 0 0 0 0,-1 0 0 0 0,0 0 0 0 0,0 1 0 0 0,-8-10 0 0 0,8 10-679 0 0</inkml:trace>
  <inkml:trace contextRef="#ctx0" brushRef="#br0" timeOffset="1">5 781 8368 0 0,'0'0'-8'0'0,"5"2"0"0"0,11 7-24 0 0,1-1 0 0 0,0-1 1 0 0,25 7-1 0 0,-33-12 18 0 0,0 0-1 0 0,1 0 0 0 0,-1-1 1 0 0,0-1-1 0 0,1 0 1 0 0,-1 0-1 0 0,1-1 1 0 0,-1 0-1 0 0,12-2 1 0 0,4-3-2 0 0,87-25-87 0 0,-93 26-116 0 0,0 0-1 0 0,1 1 1 0 0,-1 0-1 0 0,36 0 1 0 0</inkml:trace>
</inkml:ink>
</file>

<file path=ppt/ink/ink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3-11-20T07:10:29.58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1 211 8000 0 0,'0'0'0'0'0,"23"-27"8"0"0,-11 14-32 0 0,1-8 8 0 0,1-1 0 0 0,-1 1 0 0 0,3-1-112 0 0,0-4 8 0 0,-5-4 0 0 0,-10 1 0 0 0</inkml:trace>
</inkml:ink>
</file>

<file path=ppt/ink/ink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3-11-20T07:11:25.94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0 4400 0 0,'184'181'27'0'0,"413"410"292"0"0,-28 25-57 0 0,574 754 51 0 0,-120-140-165 0 0,349 268 676 0 0,-1154-1277-420 0 0,313 321 828 0 0,-269-247-303 0 0,-162-179-442 0 0,-78-89-317 0 0,1-2-1 0 0,2 0 1 0 0,51 40 0 0 0,-72-63-146 0 0,6 4 71 0 0,-17-19-46 0 0,-44-47-1287 0 0</inkml:trace>
</inkml:ink>
</file>

<file path=ppt/ink/ink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3-11-20T07:11:26.38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3960 0 9992 0 0,'-72'126'0'0'0,"-32"66"0"0"0,19-33 0 0 0,-605 1072-24 0 0,262-472 16 0 0,-966 1968 1662 0 0,950-1750-916 0 0,118-180-89 0 0,254-606-476 0 0,-184 537 477 0 0,197-504-463 0 0,48-164-124 0 0,-6 109 0 0 0,16-163-58 0 0,1-2-2 0 0,-1 0-1 0 0,1 0 1 0 0,0 0 0 0 0,0 0-1 0 0,1 0 1 0 0,-1 0-1 0 0,1 0 1 0 0,0 1-1 0 0,0-2 1 0 0,0 1-1 0 0,0 0 1 0 0,4 7 0 0 0,-4-10 2 0 0,-1-1 1 0 0,0 0 0 0 0,0 1 0 0 0,0-1 0 0 0,0 0 0 0 0,1 1 0 0 0,-1-1 0 0 0,0 0 0 0 0,0 0 0 0 0,1 1 0 0 0,-1-1 0 0 0,0 0-1 0 0,1 0 1 0 0,-1 1 0 0 0,0-1 0 0 0,0 0 0 0 0,1 0 0 0 0,-1 0 0 0 0,0 0 0 0 0,1 0 0 0 0,-1 1 0 0 0,1-1 0 0 0,-1 0-1 0 0,0 0 1 0 0,1 0 0 0 0,-1 0 0 0 0,0 0 0 0 0,1 0 0 0 0,-1 0 0 0 0,1 0 0 0 0,-1 0 0 0 0,0 0 0 0 0,1-1 0 0 0,0 1 12 0 0,-1-1 0 0 0,1 1 1 0 0,0-1-1 0 0,-1 0 1 0 0,1 1-1 0 0,0-1 0 0 0,-1 0 1 0 0,1 0-1 0 0,-1 1 1 0 0,0-1-1 0 0,1 0 0 0 0,0-2 1 0 0,6-26-1609 0 0,-7 28 973 0 0</inkml:trace>
</inkml:ink>
</file>

<file path=ppt/ink/ink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3-11-20T07:11:27.11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0 304 5216 0 0,'4'-30'0'0'0,"2"1"0"0"0,1 0 0 0 0,13-38 0 0 0,-16 58 0 0 0,0-1 0 0 0,1 1 0 0 0,0 0 0 0 0,0 1 1 0 0,1-1-1 0 0,0 1 0 0 0,0 1 0 0 0,1-1 0 0 0,0 1 1 0 0,0 0-1 0 0,1 0 0 0 0,0 1 0 0 0,15-9 1 0 0,-14 10 2 0 0,0 1 1 0 0,0 0-1 0 0,0 0 1 0 0,1 1-1 0 0,0 0 1 0 0,-1 1-1 0 0,1 0 1 0 0,0 1 0 0 0,20-1-1 0 0,-14 3 7 0 0,1 0-1 0 0,-1 1 1 0 0,0 1-1 0 0,0 0 1 0 0,23 9-1 0 0,4 5 22 0 0,-2 2-1 0 0,0 1 1 0 0,53 37-1 0 0,48 39 117 0 0,198 174 1 0 0,550 562 363 0 0,-697-647-317 0 0,827 835 900 0 0,-29 30-85 0 0,53 113-156 0 0,-60 51-2 0 0,-763-919-651 0 0,688 824 870 0 0,-578-778-489 0 0,-228-247-150 0 0,158 111 0 0 0,-212-173-233 0 0,0-1 0 0 0,2-3 0 0 0,2-2 0 0 0,94 33 1 0 0,-128-53-84 0 0,1-1 1 0 0,27 3-1 0 0,-45-7-104 0 0,-1-1-1 0 0,1 0 1 0 0,0 0-1 0 0,0 0 0 0 0,0 0 1 0 0,0 0-1 0 0,-1 0 1 0 0,1 0-1 0 0,0-1 1 0 0,0 1-1 0 0,-1-1 1 0 0,1 1-1 0 0,0-1 0 0 0,0 0 1 0 0,-1 1-1 0 0,1-1 1 0 0,2-2-1 0 0,-3 2-1 0 0,0 0 0 0 0,0-1 0 0 0,0 1-1 0 0,0 0 1 0 0,-1 0 0 0 0,1-1 0 0 0,0 1 0 0 0,-1 0-1 0 0,1-1 1 0 0,-1 1 0 0 0,0-1 0 0 0,1 1 0 0 0,-1-1-1 0 0,0 1 1 0 0,0-1 0 0 0,0 1 0 0 0,0-3 0 0 0,-1-5 11 0 0,-1-1 1 0 0,0 1 0 0 0,0-1 0 0 0,-1 1 0 0 0,-5-12 0 0 0,6 15-30 0 0,-11-24 11 0 0,0 0 1 0 0,-2 1-1 0 0,-25-34 0 0 0,-63-77-22 0 0,95 130 16 0 0,-193-230-133 0 0,143 173-1610 0 0,42 48-7435 0 0</inkml:trace>
</inkml:ink>
</file>

<file path=ppt/ink/ink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3-11-20T07:11:27.59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3106 0 6200 0 0,'-45'132'-88'0'0,"-22"61"-243"0"0,-11 29-17 0 0,-76 206-353 0 0,-25 74-151 0 0,-43 207 495 0 0,59-176 274 0 0,-181 490 220 0 0,39-121 78 0 0,-312 908 1314 0 0,512-1510-1070 0 0,-181 489 745 0 0,246-689-1070 0 0,-122 284 244 0 0,149-359-359 0 0,-1 0-1 0 0,0 0 1 0 0,-2-1 0 0 0,-32 36 0 0 0,40-51-15 0 0,0-1 0 0 0,-1 0 0 0 0,-1 0 0 0 0,1-1 0 0 0,-1 0 1 0 0,-1 0-1 0 0,1-1 0 0 0,-1-1 0 0 0,0 0 0 0 0,0 0 0 0 0,0-1 0 0 0,-1-1 1 0 0,-19 4-1 0 0,-28-2-960 0 0,47-4-3824 0 0</inkml:trace>
</inkml:ink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">
            <a:alphaModFix amt="30000"/>
            <a:duotone>
              <a:prstClr val="black"/>
              <a:schemeClr val="tx2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1" y="-1"/>
            <a:ext cx="9144002" cy="6858001"/>
          </a:xfrm>
          <a:prstGeom prst="rect">
            <a:avLst/>
          </a:prstGeom>
          <a:noFill/>
        </p:spPr>
      </p:pic>
      <p:grpSp>
        <p:nvGrpSpPr>
          <p:cNvPr id="5" name="Group 65"/>
          <p:cNvGrpSpPr/>
          <p:nvPr/>
        </p:nvGrpSpPr>
        <p:grpSpPr>
          <a:xfrm>
            <a:off x="0" y="0"/>
            <a:ext cx="2305051" cy="6858001"/>
            <a:chOff x="0" y="0"/>
            <a:chExt cx="2305051" cy="6858001"/>
          </a:xfrm>
          <a:gradFill flip="none" rotWithShape="1">
            <a:gsLst>
              <a:gs pos="0">
                <a:schemeClr val="tx2"/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6" name="Rectangle 5"/>
            <p:cNvSpPr>
              <a:spLocks noChangeArrowheads="1"/>
            </p:cNvSpPr>
            <p:nvPr/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</p:spPr>
        </p:sp>
        <p:sp>
          <p:nvSpPr>
            <p:cNvPr id="7" name="Freeform 6"/>
            <p:cNvSpPr>
              <a:spLocks noEditPoints="1"/>
            </p:cNvSpPr>
            <p:nvPr/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8" name="Freeform 7"/>
            <p:cNvSpPr>
              <a:spLocks noEditPoints="1"/>
            </p:cNvSpPr>
            <p:nvPr/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9" name="Rectangle 8"/>
            <p:cNvSpPr>
              <a:spLocks noChangeArrowheads="1"/>
            </p:cNvSpPr>
            <p:nvPr/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</p:spPr>
        </p:sp>
        <p:sp>
          <p:nvSpPr>
            <p:cNvPr id="10" name="Freeform 9"/>
            <p:cNvSpPr>
              <a:spLocks noEditPoints="1"/>
            </p:cNvSpPr>
            <p:nvPr/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1" name="Freeform 10"/>
            <p:cNvSpPr/>
            <p:nvPr/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2" name="Freeform 11"/>
            <p:cNvSpPr/>
            <p:nvPr/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3" name="Freeform 12"/>
            <p:cNvSpPr>
              <a:spLocks noEditPoints="1"/>
            </p:cNvSpPr>
            <p:nvPr/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4" name="Freeform 13"/>
            <p:cNvSpPr/>
            <p:nvPr/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5" name="Freeform 14"/>
            <p:cNvSpPr/>
            <p:nvPr/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6" name="Freeform 15"/>
            <p:cNvSpPr>
              <a:spLocks noEditPoints="1"/>
            </p:cNvSpPr>
            <p:nvPr/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7" name="Freeform 16"/>
            <p:cNvSpPr>
              <a:spLocks noEditPoints="1"/>
            </p:cNvSpPr>
            <p:nvPr/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8" name="Freeform 17"/>
            <p:cNvSpPr/>
            <p:nvPr/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9" name="Freeform 18"/>
            <p:cNvSpPr>
              <a:spLocks noEditPoints="1"/>
            </p:cNvSpPr>
            <p:nvPr/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0" name="Freeform 19"/>
            <p:cNvSpPr/>
            <p:nvPr/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1" name="Freeform 20"/>
            <p:cNvSpPr>
              <a:spLocks noEditPoints="1"/>
            </p:cNvSpPr>
            <p:nvPr/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2" name="Freeform 21"/>
            <p:cNvSpPr>
              <a:spLocks noEditPoints="1"/>
            </p:cNvSpPr>
            <p:nvPr/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3" name="Freeform 22"/>
            <p:cNvSpPr/>
            <p:nvPr/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4" name="Freeform 23"/>
            <p:cNvSpPr>
              <a:spLocks noEditPoints="1"/>
            </p:cNvSpPr>
            <p:nvPr/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5" name="Freeform 24"/>
            <p:cNvSpPr>
              <a:spLocks noEditPoints="1"/>
            </p:cNvSpPr>
            <p:nvPr/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6" name="Freeform 25"/>
            <p:cNvSpPr/>
            <p:nvPr/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7" name="Freeform 26"/>
            <p:cNvSpPr>
              <a:spLocks noEditPoints="1"/>
            </p:cNvSpPr>
            <p:nvPr/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8" name="Freeform 27"/>
            <p:cNvSpPr/>
            <p:nvPr/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9" name="Freeform 28"/>
            <p:cNvSpPr>
              <a:spLocks noEditPoints="1"/>
            </p:cNvSpPr>
            <p:nvPr/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30" name="Freeform 29"/>
            <p:cNvSpPr/>
            <p:nvPr/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31" name="Freeform 30"/>
            <p:cNvSpPr>
              <a:spLocks noEditPoints="1"/>
            </p:cNvSpPr>
            <p:nvPr/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32" name="Freeform 31"/>
            <p:cNvSpPr/>
            <p:nvPr/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33" name="Freeform 32"/>
            <p:cNvSpPr>
              <a:spLocks noEditPoints="1"/>
            </p:cNvSpPr>
            <p:nvPr/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34" name="Rectangle 33"/>
            <p:cNvSpPr>
              <a:spLocks noChangeArrowheads="1"/>
            </p:cNvSpPr>
            <p:nvPr/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</p:spPr>
        </p:sp>
        <p:sp>
          <p:nvSpPr>
            <p:cNvPr id="35" name="Freeform 34"/>
            <p:cNvSpPr>
              <a:spLocks noEditPoints="1"/>
            </p:cNvSpPr>
            <p:nvPr/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36" name="Freeform 35"/>
            <p:cNvSpPr/>
            <p:nvPr/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37" name="Freeform 36"/>
            <p:cNvSpPr/>
            <p:nvPr/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38" name="Freeform 37"/>
            <p:cNvSpPr>
              <a:spLocks noEditPoints="1"/>
            </p:cNvSpPr>
            <p:nvPr/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39" name="Freeform 38"/>
            <p:cNvSpPr/>
            <p:nvPr/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40" name="Freeform 39"/>
            <p:cNvSpPr/>
            <p:nvPr/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41" name="Freeform 40"/>
            <p:cNvSpPr>
              <a:spLocks noEditPoints="1"/>
            </p:cNvSpPr>
            <p:nvPr/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42" name="Freeform 41"/>
            <p:cNvSpPr/>
            <p:nvPr/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43" name="Freeform 42"/>
            <p:cNvSpPr>
              <a:spLocks noEditPoints="1"/>
            </p:cNvSpPr>
            <p:nvPr/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44" name="Freeform 43"/>
            <p:cNvSpPr/>
            <p:nvPr/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45" name="Freeform 44"/>
            <p:cNvSpPr>
              <a:spLocks noEditPoints="1"/>
            </p:cNvSpPr>
            <p:nvPr/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46" name="Rectangle 45"/>
            <p:cNvSpPr>
              <a:spLocks noChangeArrowheads="1"/>
            </p:cNvSpPr>
            <p:nvPr/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</p:spPr>
        </p:sp>
        <p:sp>
          <p:nvSpPr>
            <p:cNvPr id="47" name="Freeform 46"/>
            <p:cNvSpPr/>
            <p:nvPr/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48" name="Freeform 47"/>
            <p:cNvSpPr>
              <a:spLocks noEditPoints="1"/>
            </p:cNvSpPr>
            <p:nvPr/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49" name="Freeform 48"/>
            <p:cNvSpPr/>
            <p:nvPr/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50" name="Freeform 49"/>
            <p:cNvSpPr>
              <a:spLocks noEditPoints="1"/>
            </p:cNvSpPr>
            <p:nvPr/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51" name="Freeform 50"/>
            <p:cNvSpPr>
              <a:spLocks noEditPoints="1"/>
            </p:cNvSpPr>
            <p:nvPr/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52" name="Freeform 51"/>
            <p:cNvSpPr/>
            <p:nvPr/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53" name="Freeform 52"/>
            <p:cNvSpPr/>
            <p:nvPr/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54" name="Freeform 53"/>
            <p:cNvSpPr>
              <a:spLocks noEditPoints="1"/>
            </p:cNvSpPr>
            <p:nvPr/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55" name="Freeform 54"/>
            <p:cNvSpPr>
              <a:spLocks noEditPoints="1"/>
            </p:cNvSpPr>
            <p:nvPr/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56" name="Freeform 55"/>
            <p:cNvSpPr/>
            <p:nvPr/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57" name="Freeform 56"/>
            <p:cNvSpPr>
              <a:spLocks noEditPoints="1"/>
            </p:cNvSpPr>
            <p:nvPr/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58" name="Freeform 57"/>
            <p:cNvSpPr/>
            <p:nvPr/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59" name="Freeform 58"/>
            <p:cNvSpPr>
              <a:spLocks noEditPoints="1"/>
            </p:cNvSpPr>
            <p:nvPr/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00238" y="1122363"/>
            <a:ext cx="6593681" cy="2387600"/>
          </a:xfrm>
        </p:spPr>
        <p:txBody>
          <a:bodyPr anchor="b"/>
          <a:lstStyle>
            <a:lvl1pPr algn="l">
              <a:defRPr sz="48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00238" y="3602038"/>
            <a:ext cx="6593681" cy="1655762"/>
          </a:xfrm>
        </p:spPr>
        <p:txBody>
          <a:bodyPr/>
          <a:lstStyle>
            <a:lvl1pPr marL="0" indent="0" algn="l">
              <a:buNone/>
              <a:defRPr sz="2000" cap="all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/>
              <a:t>按一下以編輯母片副標題樣式</a:t>
            </a:r>
            <a:endParaRPr lang="en-US" dirty="0"/>
          </a:p>
        </p:txBody>
      </p:sp>
      <p:sp>
        <p:nvSpPr>
          <p:cNvPr id="60" name="Date Placeholder 3"/>
          <p:cNvSpPr>
            <a:spLocks noGrp="1"/>
          </p:cNvSpPr>
          <p:nvPr>
            <p:ph type="dt" sz="half" idx="10"/>
          </p:nvPr>
        </p:nvSpPr>
        <p:spPr>
          <a:xfrm>
            <a:off x="5800725" y="5410200"/>
            <a:ext cx="20574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14DF16E-4DE0-4641-B07B-1DFB45347ABA}" type="datetimeFigureOut">
              <a:rPr lang="en-US"/>
              <a:pPr>
                <a:defRPr/>
              </a:pPr>
              <a:t>11/20/2023</a:t>
            </a:fld>
            <a:endParaRPr lang="en-US" dirty="0"/>
          </a:p>
        </p:txBody>
      </p:sp>
      <p:sp>
        <p:nvSpPr>
          <p:cNvPr id="61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00238" y="5410200"/>
            <a:ext cx="3843337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15275" y="5410200"/>
            <a:ext cx="579438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8CE09D-0DA6-4244-9E58-51AA42258980}" type="slidenum">
              <a:rPr lang="en-US" altLang="zh-HK"/>
              <a:pPr>
                <a:defRPr/>
              </a:pPr>
              <a:t>‹#›</a:t>
            </a:fld>
            <a:endParaRPr lang="en-US" altLang="zh-HK"/>
          </a:p>
        </p:txBody>
      </p:sp>
    </p:spTree>
    <p:extLst>
      <p:ext uri="{BB962C8B-B14F-4D97-AF65-F5344CB8AC3E}">
        <p14:creationId xmlns:p14="http://schemas.microsoft.com/office/powerpoint/2010/main" val="27111644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itle 1"/>
          <p:cNvSpPr>
            <a:spLocks noGrp="1"/>
          </p:cNvSpPr>
          <p:nvPr>
            <p:ph type="title"/>
          </p:nvPr>
        </p:nvSpPr>
        <p:spPr>
          <a:xfrm>
            <a:off x="856060" y="618518"/>
            <a:ext cx="7429499" cy="1478570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48" name="Content Placeholder 2"/>
          <p:cNvSpPr>
            <a:spLocks noGrp="1"/>
          </p:cNvSpPr>
          <p:nvPr>
            <p:ph idx="1"/>
          </p:nvPr>
        </p:nvSpPr>
        <p:spPr>
          <a:xfrm>
            <a:off x="856060" y="2249487"/>
            <a:ext cx="7429499" cy="3541714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F4F11A-588D-4784-811E-2E3F7B68814C}" type="datetimeFigureOut">
              <a:rPr lang="en-US"/>
              <a:pPr>
                <a:defRPr/>
              </a:pPr>
              <a:t>11/20/2023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420AC9-361B-4253-859C-BE51268DAB5E}" type="slidenum">
              <a:rPr lang="en-US" altLang="zh-HK"/>
              <a:pPr>
                <a:defRPr/>
              </a:pPr>
              <a:t>‹#›</a:t>
            </a:fld>
            <a:endParaRPr lang="en-US" altLang="zh-HK"/>
          </a:p>
        </p:txBody>
      </p:sp>
    </p:spTree>
    <p:extLst>
      <p:ext uri="{BB962C8B-B14F-4D97-AF65-F5344CB8AC3E}">
        <p14:creationId xmlns:p14="http://schemas.microsoft.com/office/powerpoint/2010/main" val="39302261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058" y="1419227"/>
            <a:ext cx="7429500" cy="2852737"/>
          </a:xfrm>
        </p:spPr>
        <p:txBody>
          <a:bodyPr anchor="b"/>
          <a:lstStyle>
            <a:lvl1pPr>
              <a:defRPr sz="36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6058" y="4424362"/>
            <a:ext cx="7429500" cy="1374776"/>
          </a:xfrm>
        </p:spPr>
        <p:txBody>
          <a:bodyPr/>
          <a:lstStyle>
            <a:lvl1pPr marL="0" indent="0">
              <a:buNone/>
              <a:defRPr sz="1800" cap="all"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78D39A-0C0D-4DC5-A13B-51290293B951}" type="datetimeFigureOut">
              <a:rPr lang="zh-HK" altLang="en-US"/>
              <a:pPr>
                <a:defRPr/>
              </a:pPr>
              <a:t>20/11/2023</a:t>
            </a:fld>
            <a:endParaRPr lang="zh-HK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HK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17BD3C-3C25-4472-A0C8-94E7A48B6320}" type="slidenum">
              <a:rPr lang="zh-HK" altLang="en-US"/>
              <a:pPr>
                <a:defRPr/>
              </a:pPr>
              <a:t>‹#›</a:t>
            </a:fld>
            <a:endParaRPr lang="en-US" altLang="zh-HK"/>
          </a:p>
        </p:txBody>
      </p:sp>
    </p:spTree>
    <p:extLst>
      <p:ext uri="{BB962C8B-B14F-4D97-AF65-F5344CB8AC3E}">
        <p14:creationId xmlns:p14="http://schemas.microsoft.com/office/powerpoint/2010/main" val="22648298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56058" y="2249486"/>
            <a:ext cx="3658792" cy="3541714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1" y="2249486"/>
            <a:ext cx="3656408" cy="3541714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748083-B3F3-4C34-8A29-74AB8620AEFC}" type="datetimeFigureOut">
              <a:rPr lang="en-US"/>
              <a:pPr>
                <a:defRPr/>
              </a:pPr>
              <a:t>11/20/2023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1F8B9F-585A-4446-A375-B4E3B8F5A61D}" type="slidenum">
              <a:rPr lang="en-US" altLang="zh-HK"/>
              <a:pPr>
                <a:defRPr/>
              </a:pPr>
              <a:t>‹#›</a:t>
            </a:fld>
            <a:endParaRPr lang="en-US" altLang="zh-HK"/>
          </a:p>
        </p:txBody>
      </p:sp>
    </p:spTree>
    <p:extLst>
      <p:ext uri="{BB962C8B-B14F-4D97-AF65-F5344CB8AC3E}">
        <p14:creationId xmlns:p14="http://schemas.microsoft.com/office/powerpoint/2010/main" val="1583134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058" y="619127"/>
            <a:ext cx="7429500" cy="1477961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78902" y="2249486"/>
            <a:ext cx="3435949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56058" y="3073398"/>
            <a:ext cx="3658793" cy="2717801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51992" y="2249485"/>
            <a:ext cx="3433565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3073398"/>
            <a:ext cx="3656408" cy="2717801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DB25C9-FD83-45CA-938C-472140A2B0A9}" type="datetimeFigureOut">
              <a:rPr lang="en-US"/>
              <a:pPr>
                <a:defRPr/>
              </a:pPr>
              <a:t>11/20/2023</a:t>
            </a:fld>
            <a:endParaRPr lang="en-US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3E9A5C-2451-4634-8470-F4888DEAE6FC}" type="slidenum">
              <a:rPr lang="en-US" altLang="zh-HK"/>
              <a:pPr>
                <a:defRPr/>
              </a:pPr>
              <a:t>‹#›</a:t>
            </a:fld>
            <a:endParaRPr lang="en-US" altLang="zh-HK"/>
          </a:p>
        </p:txBody>
      </p:sp>
    </p:spTree>
    <p:extLst>
      <p:ext uri="{BB962C8B-B14F-4D97-AF65-F5344CB8AC3E}">
        <p14:creationId xmlns:p14="http://schemas.microsoft.com/office/powerpoint/2010/main" val="19392535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C9B498-77AC-4A1D-AEC8-FF1F16143750}" type="datetimeFigureOut">
              <a:rPr lang="en-US"/>
              <a:pPr>
                <a:defRPr/>
              </a:pPr>
              <a:t>11/20/2023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2608EE-78F4-4EF6-B70C-7E8C37A04696}" type="slidenum">
              <a:rPr lang="en-US" altLang="zh-HK"/>
              <a:pPr>
                <a:defRPr/>
              </a:pPr>
              <a:t>‹#›</a:t>
            </a:fld>
            <a:endParaRPr lang="en-US" altLang="zh-HK"/>
          </a:p>
        </p:txBody>
      </p:sp>
    </p:spTree>
    <p:extLst>
      <p:ext uri="{BB962C8B-B14F-4D97-AF65-F5344CB8AC3E}">
        <p14:creationId xmlns:p14="http://schemas.microsoft.com/office/powerpoint/2010/main" val="18717428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BDB0CD-BE58-41B0-8EF9-1315A20970E5}" type="datetimeFigureOut">
              <a:rPr lang="zh-HK" altLang="en-US"/>
              <a:pPr>
                <a:defRPr/>
              </a:pPr>
              <a:t>20/11/2023</a:t>
            </a:fld>
            <a:endParaRPr lang="zh-HK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HK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3BEB06-EE75-4E87-B371-D79F4F90EB21}" type="slidenum">
              <a:rPr lang="zh-HK" altLang="en-US"/>
              <a:pPr>
                <a:defRPr/>
              </a:pPr>
              <a:t>‹#›</a:t>
            </a:fld>
            <a:endParaRPr lang="en-US" altLang="zh-HK"/>
          </a:p>
        </p:txBody>
      </p:sp>
    </p:spTree>
    <p:extLst>
      <p:ext uri="{BB962C8B-B14F-4D97-AF65-F5344CB8AC3E}">
        <p14:creationId xmlns:p14="http://schemas.microsoft.com/office/powerpoint/2010/main" val="19578138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0029" y="609601"/>
            <a:ext cx="2892028" cy="1639884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67150" y="592666"/>
            <a:ext cx="4418407" cy="5198534"/>
          </a:xfrm>
        </p:spPr>
        <p:txBody>
          <a:bodyPr anchor="ctr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0029" y="2249486"/>
            <a:ext cx="2892028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C9D4B4-DA8D-4F74-BB23-7084C80CE3CC}" type="datetimeFigureOut">
              <a:rPr lang="zh-HK" altLang="en-US"/>
              <a:pPr>
                <a:defRPr/>
              </a:pPr>
              <a:t>20/11/2023</a:t>
            </a:fld>
            <a:endParaRPr lang="zh-HK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HK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74D119-D5F7-4798-82E2-F8776B2A983F}" type="slidenum">
              <a:rPr lang="zh-HK" altLang="en-US"/>
              <a:pPr>
                <a:defRPr/>
              </a:pPr>
              <a:t>‹#›</a:t>
            </a:fld>
            <a:endParaRPr lang="en-US" altLang="zh-HK"/>
          </a:p>
        </p:txBody>
      </p:sp>
    </p:spTree>
    <p:extLst>
      <p:ext uri="{BB962C8B-B14F-4D97-AF65-F5344CB8AC3E}">
        <p14:creationId xmlns:p14="http://schemas.microsoft.com/office/powerpoint/2010/main" val="33846815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061" y="609600"/>
            <a:ext cx="3753962" cy="163988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32866" y="609600"/>
            <a:ext cx="3452693" cy="5181602"/>
          </a:xfrm>
          <a:prstGeom prst="round2DiagRect">
            <a:avLst>
              <a:gd name="adj1" fmla="val 6074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anchor="t"/>
          <a:lstStyle>
            <a:lvl1pPr>
              <a:defRPr lang="en-US" sz="3200"/>
            </a:lvl1pPr>
          </a:lstStyle>
          <a:p>
            <a:pPr lvl="0"/>
            <a:r>
              <a:rPr lang="zh-TW" altLang="en-US" noProof="0"/>
              <a:t>按一下圖示以新增圖片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6059" y="2249486"/>
            <a:ext cx="3753964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CD65E3-D305-4B73-870D-2BDD7EA648A7}" type="datetimeFigureOut">
              <a:rPr lang="zh-HK" altLang="en-US"/>
              <a:pPr>
                <a:defRPr/>
              </a:pPr>
              <a:t>20/11/2023</a:t>
            </a:fld>
            <a:endParaRPr lang="zh-HK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HK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CE08A8-1FD5-42E4-A144-27005EA07DEB}" type="slidenum">
              <a:rPr lang="zh-HK" altLang="en-US"/>
              <a:pPr>
                <a:defRPr/>
              </a:pPr>
              <a:t>‹#›</a:t>
            </a:fld>
            <a:endParaRPr lang="en-US" altLang="zh-HK"/>
          </a:p>
        </p:txBody>
      </p:sp>
    </p:spTree>
    <p:extLst>
      <p:ext uri="{BB962C8B-B14F-4D97-AF65-F5344CB8AC3E}">
        <p14:creationId xmlns:p14="http://schemas.microsoft.com/office/powerpoint/2010/main" val="22769709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全景圖片 (含標題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058" y="4304665"/>
            <a:ext cx="7434266" cy="81935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56058" y="606426"/>
            <a:ext cx="7434266" cy="3299778"/>
          </a:xfrm>
          <a:prstGeom prst="round2DiagRect">
            <a:avLst>
              <a:gd name="adj1" fmla="val 5101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anchor="t"/>
          <a:lstStyle>
            <a:lvl1pPr>
              <a:buNone/>
              <a:defRPr lang="en-US" sz="3200"/>
            </a:lvl1pPr>
          </a:lstStyle>
          <a:p>
            <a:pPr lvl="0"/>
            <a:r>
              <a:rPr lang="zh-TW" altLang="en-US" noProof="0"/>
              <a:t>按一下圖示以新增圖片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6024" y="5124020"/>
            <a:ext cx="7433144" cy="682472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DEDFC8-B427-4081-BDC1-DB7D09EBCAF8}" type="datetimeFigureOut">
              <a:rPr lang="en-US"/>
              <a:pPr>
                <a:defRPr/>
              </a:pPr>
              <a:t>11/20/2023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D0FD6A-5A9D-4EBD-B741-7011C07E23D8}" type="slidenum">
              <a:rPr lang="en-US" altLang="zh-HK"/>
              <a:pPr>
                <a:defRPr/>
              </a:pPr>
              <a:t>‹#›</a:t>
            </a:fld>
            <a:endParaRPr lang="en-US" altLang="zh-HK"/>
          </a:p>
        </p:txBody>
      </p:sp>
    </p:spTree>
    <p:extLst>
      <p:ext uri="{BB962C8B-B14F-4D97-AF65-F5344CB8AC3E}">
        <p14:creationId xmlns:p14="http://schemas.microsoft.com/office/powerpoint/2010/main" val="11123996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與說明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093" y="609600"/>
            <a:ext cx="7429466" cy="3429000"/>
          </a:xfrm>
        </p:spPr>
        <p:txBody>
          <a:bodyPr/>
          <a:lstStyle>
            <a:lvl1pPr>
              <a:defRPr sz="36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6058" y="4419600"/>
            <a:ext cx="7428344" cy="1371599"/>
          </a:xfrm>
        </p:spPr>
        <p:txBody>
          <a:bodyPr anchor="ctr"/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C80019-5BB8-4370-9665-33635789B581}" type="datetimeFigureOut">
              <a:rPr lang="en-US"/>
              <a:pPr>
                <a:defRPr/>
              </a:pPr>
              <a:t>11/20/2023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0CE94A-AA24-4AE6-9FF2-5E5847B8CDD8}" type="slidenum">
              <a:rPr lang="en-US" altLang="zh-HK"/>
              <a:pPr>
                <a:defRPr/>
              </a:pPr>
              <a:t>‹#›</a:t>
            </a:fld>
            <a:endParaRPr lang="en-US" altLang="zh-HK"/>
          </a:p>
        </p:txBody>
      </p:sp>
    </p:spTree>
    <p:extLst>
      <p:ext uri="{BB962C8B-B14F-4D97-AF65-F5344CB8AC3E}">
        <p14:creationId xmlns:p14="http://schemas.microsoft.com/office/powerpoint/2010/main" val="51962927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述 (含標題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1"/>
          <p:cNvSpPr txBox="1"/>
          <p:nvPr/>
        </p:nvSpPr>
        <p:spPr>
          <a:xfrm>
            <a:off x="696913" y="719138"/>
            <a:ext cx="457200" cy="584200"/>
          </a:xfrm>
          <a:prstGeom prst="rect">
            <a:avLst/>
          </a:prstGeom>
        </p:spPr>
        <p:txBody>
          <a:bodyPr anchor="ctr"/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eaLnBrk="0" hangingPunct="0">
              <a:defRPr/>
            </a:pPr>
            <a:r>
              <a:rPr kumimoji="0" lang="en-US" sz="8000" dirty="0">
                <a:effectLst/>
              </a:rPr>
              <a:t>“</a:t>
            </a:r>
          </a:p>
        </p:txBody>
      </p:sp>
      <p:sp>
        <p:nvSpPr>
          <p:cNvPr id="6" name="TextBox 52"/>
          <p:cNvSpPr txBox="1"/>
          <p:nvPr/>
        </p:nvSpPr>
        <p:spPr>
          <a:xfrm>
            <a:off x="7816850" y="2765425"/>
            <a:ext cx="457200" cy="584200"/>
          </a:xfrm>
          <a:prstGeom prst="rect">
            <a:avLst/>
          </a:prstGeom>
        </p:spPr>
        <p:txBody>
          <a:bodyPr anchor="ctr"/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eaLnBrk="0" hangingPunct="0">
              <a:defRPr/>
            </a:pPr>
            <a:r>
              <a:rPr kumimoji="0" lang="en-US" sz="8000" dirty="0"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4659" y="609600"/>
            <a:ext cx="6977064" cy="2748429"/>
          </a:xfrm>
        </p:spPr>
        <p:txBody>
          <a:bodyPr/>
          <a:lstStyle>
            <a:lvl1pPr>
              <a:defRPr sz="36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290484" y="3365557"/>
            <a:ext cx="6564224" cy="548968"/>
          </a:xfrm>
        </p:spPr>
        <p:txBody>
          <a:bodyPr anchor="t"/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6058" y="4309919"/>
            <a:ext cx="7429502" cy="1489496"/>
          </a:xfrm>
        </p:spPr>
        <p:txBody>
          <a:bodyPr anchor="ctr"/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7A28B4-7A12-4A3D-9409-60EECC89840A}" type="datetimeFigureOut">
              <a:rPr lang="en-US"/>
              <a:pPr>
                <a:defRPr/>
              </a:pPr>
              <a:t>11/20/2023</a:t>
            </a:fld>
            <a:endParaRPr lang="en-US" dirty="0"/>
          </a:p>
        </p:txBody>
      </p:sp>
      <p:sp>
        <p:nvSpPr>
          <p:cNvPr id="8" name="Footer Placeholder 5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30AE5A-7594-4FC5-A93E-37C05480B6EB}" type="slidenum">
              <a:rPr lang="en-US" altLang="zh-HK"/>
              <a:pPr>
                <a:defRPr/>
              </a:pPr>
              <a:t>‹#›</a:t>
            </a:fld>
            <a:endParaRPr lang="en-US" altLang="zh-HK"/>
          </a:p>
        </p:txBody>
      </p:sp>
    </p:spTree>
    <p:extLst>
      <p:ext uri="{BB962C8B-B14F-4D97-AF65-F5344CB8AC3E}">
        <p14:creationId xmlns:p14="http://schemas.microsoft.com/office/powerpoint/2010/main" val="116106353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058" y="2134042"/>
            <a:ext cx="7429501" cy="2511835"/>
          </a:xfrm>
        </p:spPr>
        <p:txBody>
          <a:bodyPr anchor="b"/>
          <a:lstStyle>
            <a:lvl1pPr>
              <a:defRPr sz="36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6023" y="4657655"/>
            <a:ext cx="7428379" cy="1140644"/>
          </a:xfrm>
        </p:spPr>
        <p:txBody>
          <a:bodyPr anchor="t"/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DFE298-B7EA-4CB0-B783-7C147C43F157}" type="datetimeFigureOut">
              <a:rPr lang="en-US"/>
              <a:pPr>
                <a:defRPr/>
              </a:pPr>
              <a:t>11/20/2023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A988D1-D214-4D7E-9CF7-A48BB56DB824}" type="slidenum">
              <a:rPr lang="en-US" altLang="zh-HK"/>
              <a:pPr>
                <a:defRPr/>
              </a:pPr>
              <a:t>‹#›</a:t>
            </a:fld>
            <a:endParaRPr lang="en-US" altLang="zh-HK"/>
          </a:p>
        </p:txBody>
      </p:sp>
    </p:spTree>
    <p:extLst>
      <p:ext uri="{BB962C8B-B14F-4D97-AF65-F5344CB8AC3E}">
        <p14:creationId xmlns:p14="http://schemas.microsoft.com/office/powerpoint/2010/main" val="393491722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856060" y="609600"/>
            <a:ext cx="7429499" cy="1905000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856058" y="2674463"/>
            <a:ext cx="2397674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856059" y="3360263"/>
            <a:ext cx="2396432" cy="2430936"/>
          </a:xfrm>
        </p:spPr>
        <p:txBody>
          <a:bodyPr anchor="t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86075" y="2677635"/>
            <a:ext cx="2388289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386075" y="3363435"/>
            <a:ext cx="2388958" cy="2430936"/>
          </a:xfrm>
        </p:spPr>
        <p:txBody>
          <a:bodyPr anchor="t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889332" y="2674463"/>
            <a:ext cx="2396226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5889332" y="3360263"/>
            <a:ext cx="2396226" cy="2430936"/>
          </a:xfrm>
        </p:spPr>
        <p:txBody>
          <a:bodyPr anchor="t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13" name="Date Placeholder 3"/>
          <p:cNvSpPr>
            <a:spLocks noGrp="1"/>
          </p:cNvSpPr>
          <p:nvPr>
            <p:ph type="dt" sz="half" idx="18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B4DB27-7C25-45D6-8B59-B440069A0E20}" type="datetimeFigureOut">
              <a:rPr lang="en-US"/>
              <a:pPr>
                <a:defRPr/>
              </a:pPr>
              <a:t>11/20/2023</a:t>
            </a:fld>
            <a:endParaRPr lang="en-US" dirty="0"/>
          </a:p>
        </p:txBody>
      </p:sp>
      <p:sp>
        <p:nvSpPr>
          <p:cNvPr id="14" name="Footer Placeholder 4"/>
          <p:cNvSpPr>
            <a:spLocks noGrp="1"/>
          </p:cNvSpPr>
          <p:nvPr>
            <p:ph type="ftr" sz="quarter" idx="19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6" name="Slide Number Placeholder 5"/>
          <p:cNvSpPr>
            <a:spLocks noGrp="1"/>
          </p:cNvSpPr>
          <p:nvPr>
            <p:ph type="sldNum" sz="quarter" idx="2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4CBF0F-CEB2-4612-8459-EFB67860465E}" type="slidenum">
              <a:rPr lang="en-US" altLang="zh-HK"/>
              <a:pPr>
                <a:defRPr/>
              </a:pPr>
              <a:t>‹#›</a:t>
            </a:fld>
            <a:endParaRPr lang="en-US" altLang="zh-HK"/>
          </a:p>
        </p:txBody>
      </p:sp>
    </p:spTree>
    <p:extLst>
      <p:ext uri="{BB962C8B-B14F-4D97-AF65-F5344CB8AC3E}">
        <p14:creationId xmlns:p14="http://schemas.microsoft.com/office/powerpoint/2010/main" val="168879905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圖片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856059" y="609600"/>
            <a:ext cx="7429499" cy="1905000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856060" y="4404596"/>
            <a:ext cx="239643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856060" y="2666998"/>
            <a:ext cx="239643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anchor="t"/>
          <a:lstStyle>
            <a:lvl1pPr>
              <a:buNone/>
              <a:defRPr lang="en-US" sz="1800" dirty="0"/>
            </a:lvl1pPr>
          </a:lstStyle>
          <a:p>
            <a:pPr lvl="0"/>
            <a:r>
              <a:rPr lang="zh-TW" altLang="en-US" noProof="0"/>
              <a:t>按一下圖示以新增圖片</a:t>
            </a:r>
            <a:endParaRPr lang="en-US" noProof="0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856060" y="4980859"/>
            <a:ext cx="2396430" cy="817843"/>
          </a:xfrm>
        </p:spPr>
        <p:txBody>
          <a:bodyPr anchor="t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66790" y="4404596"/>
            <a:ext cx="240030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366790" y="2666998"/>
            <a:ext cx="2399205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anchor="t"/>
          <a:lstStyle>
            <a:lvl1pPr>
              <a:buNone/>
              <a:defRPr lang="en-US" sz="1800" dirty="0"/>
            </a:lvl1pPr>
          </a:lstStyle>
          <a:p>
            <a:pPr lvl="0"/>
            <a:r>
              <a:rPr lang="zh-TW" altLang="en-US" noProof="0"/>
              <a:t>按一下圖示以新增圖片</a:t>
            </a:r>
            <a:endParaRPr lang="en-US" noProof="0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365695" y="4980857"/>
            <a:ext cx="2400300" cy="810342"/>
          </a:xfrm>
        </p:spPr>
        <p:txBody>
          <a:bodyPr anchor="t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889426" y="4404595"/>
            <a:ext cx="2393056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5889332" y="2666998"/>
            <a:ext cx="2396227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anchor="t"/>
          <a:lstStyle>
            <a:lvl1pPr>
              <a:buNone/>
              <a:defRPr lang="en-US" sz="1800" dirty="0"/>
            </a:lvl1pPr>
          </a:lstStyle>
          <a:p>
            <a:pPr lvl="0"/>
            <a:r>
              <a:rPr lang="zh-TW" altLang="en-US" noProof="0"/>
              <a:t>按一下圖示以新增圖片</a:t>
            </a:r>
            <a:endParaRPr lang="en-US" noProof="0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5889332" y="4980855"/>
            <a:ext cx="2396226" cy="810345"/>
          </a:xfrm>
        </p:spPr>
        <p:txBody>
          <a:bodyPr anchor="t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12" name="Date Placeholder 2"/>
          <p:cNvSpPr>
            <a:spLocks noGrp="1"/>
          </p:cNvSpPr>
          <p:nvPr>
            <p:ph type="dt" sz="half" idx="23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647085-0C45-4099-A09E-442FD8157406}" type="datetimeFigureOut">
              <a:rPr lang="en-US"/>
              <a:pPr>
                <a:defRPr/>
              </a:pPr>
              <a:t>11/20/2023</a:t>
            </a:fld>
            <a:endParaRPr lang="en-US" dirty="0"/>
          </a:p>
        </p:txBody>
      </p:sp>
      <p:sp>
        <p:nvSpPr>
          <p:cNvPr id="13" name="Footer Placeholder 3"/>
          <p:cNvSpPr>
            <a:spLocks noGrp="1"/>
          </p:cNvSpPr>
          <p:nvPr>
            <p:ph type="ftr" sz="quarter" idx="24"/>
          </p:nvPr>
        </p:nvSpPr>
        <p:spPr/>
        <p:txBody>
          <a:bodyPr/>
          <a:lstStyle>
            <a:lvl1pPr>
              <a:defRPr cap="all" baseline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" name="Slide Number Placeholder 4"/>
          <p:cNvSpPr>
            <a:spLocks noGrp="1"/>
          </p:cNvSpPr>
          <p:nvPr>
            <p:ph type="sldNum" sz="quarter" idx="2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94292E-00F5-4F29-BD2E-AD2704BD29DA}" type="slidenum">
              <a:rPr lang="en-US" altLang="zh-HK"/>
              <a:pPr>
                <a:defRPr/>
              </a:pPr>
              <a:t>‹#›</a:t>
            </a:fld>
            <a:endParaRPr lang="en-US" altLang="zh-HK"/>
          </a:p>
        </p:txBody>
      </p:sp>
    </p:spTree>
    <p:extLst>
      <p:ext uri="{BB962C8B-B14F-4D97-AF65-F5344CB8AC3E}">
        <p14:creationId xmlns:p14="http://schemas.microsoft.com/office/powerpoint/2010/main" val="122718860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6D068A-F93E-48D7-A77D-CAE7320ADB40}" type="datetimeFigureOut">
              <a:rPr lang="en-US"/>
              <a:pPr>
                <a:defRPr/>
              </a:pPr>
              <a:t>11/20/2023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C8685A-8FC7-47FC-AD1C-2319C2E584D4}" type="slidenum">
              <a:rPr lang="en-US" altLang="zh-HK"/>
              <a:pPr>
                <a:defRPr/>
              </a:pPr>
              <a:t>‹#›</a:t>
            </a:fld>
            <a:endParaRPr lang="en-US" altLang="zh-HK"/>
          </a:p>
        </p:txBody>
      </p:sp>
    </p:spTree>
    <p:extLst>
      <p:ext uri="{BB962C8B-B14F-4D97-AF65-F5344CB8AC3E}">
        <p14:creationId xmlns:p14="http://schemas.microsoft.com/office/powerpoint/2010/main" val="363821967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1" y="609600"/>
            <a:ext cx="1503758" cy="5181601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56057" y="609600"/>
            <a:ext cx="5811443" cy="5181601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BF5898-BA52-4056-A8FE-F968F670886A}" type="datetimeFigureOut">
              <a:rPr lang="zh-HK" altLang="en-US"/>
              <a:pPr>
                <a:defRPr/>
              </a:pPr>
              <a:t>20/11/2023</a:t>
            </a:fld>
            <a:endParaRPr lang="zh-HK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HK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8D379A-25C7-4A94-8613-ADE1E38C3874}" type="slidenum">
              <a:rPr lang="zh-HK" altLang="en-US"/>
              <a:pPr>
                <a:defRPr/>
              </a:pPr>
              <a:t>‹#›</a:t>
            </a:fld>
            <a:endParaRPr lang="en-US" altLang="zh-HK"/>
          </a:p>
        </p:txBody>
      </p:sp>
    </p:spTree>
    <p:extLst>
      <p:ext uri="{BB962C8B-B14F-4D97-AF65-F5344CB8AC3E}">
        <p14:creationId xmlns:p14="http://schemas.microsoft.com/office/powerpoint/2010/main" val="17688764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7"/>
          <p:cNvGrpSpPr>
            <a:grpSpLocks/>
          </p:cNvGrpSpPr>
          <p:nvPr/>
        </p:nvGrpSpPr>
        <p:grpSpPr bwMode="auto">
          <a:xfrm>
            <a:off x="-14288" y="0"/>
            <a:ext cx="9042401" cy="6858000"/>
            <a:chOff x="-14288" y="0"/>
            <a:chExt cx="9041774" cy="6858001"/>
          </a:xfrm>
        </p:grpSpPr>
        <p:grpSp>
          <p:nvGrpSpPr>
            <p:cNvPr id="9" name="Group 8"/>
            <p:cNvGrpSpPr/>
            <p:nvPr/>
          </p:nvGrpSpPr>
          <p:grpSpPr>
            <a:xfrm>
              <a:off x="-14288" y="0"/>
              <a:ext cx="1220788" cy="6858001"/>
              <a:chOff x="-14288" y="0"/>
              <a:chExt cx="1220788" cy="6858001"/>
            </a:xfrm>
            <a:gradFill flip="none" rotWithShape="1">
              <a:gsLst>
                <a:gs pos="0">
                  <a:schemeClr val="tx2"/>
                </a:gs>
                <a:gs pos="100000">
                  <a:schemeClr val="bg2">
                    <a:lumMod val="60000"/>
                    <a:lumOff val="4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21" name="Rectangle 5"/>
              <p:cNvSpPr>
                <a:spLocks noChangeArrowheads="1"/>
              </p:cNvSpPr>
              <p:nvPr/>
            </p:nvSpPr>
            <p:spPr bwMode="auto">
              <a:xfrm>
                <a:off x="114300" y="4763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</p:spPr>
          </p:sp>
          <p:sp>
            <p:nvSpPr>
              <p:cNvPr id="22" name="Freeform 6"/>
              <p:cNvSpPr>
                <a:spLocks noEditPoints="1"/>
              </p:cNvSpPr>
              <p:nvPr/>
            </p:nvSpPr>
            <p:spPr bwMode="auto">
              <a:xfrm>
                <a:off x="33337" y="217646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23" name="Freeform 7"/>
              <p:cNvSpPr>
                <a:spLocks noEditPoints="1"/>
              </p:cNvSpPr>
              <p:nvPr/>
            </p:nvSpPr>
            <p:spPr bwMode="auto">
              <a:xfrm>
                <a:off x="28575" y="402113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24" name="Freeform 8"/>
              <p:cNvSpPr/>
              <p:nvPr/>
            </p:nvSpPr>
            <p:spPr bwMode="auto">
              <a:xfrm>
                <a:off x="200025" y="4763"/>
                <a:ext cx="369888" cy="1811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25" name="Freeform 9"/>
              <p:cNvSpPr>
                <a:spLocks noEditPoints="1"/>
              </p:cNvSpPr>
              <p:nvPr/>
            </p:nvSpPr>
            <p:spPr bwMode="auto">
              <a:xfrm>
                <a:off x="503237" y="1801813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26" name="Freeform 10"/>
              <p:cNvSpPr/>
              <p:nvPr/>
            </p:nvSpPr>
            <p:spPr bwMode="auto">
              <a:xfrm>
                <a:off x="285750" y="4763"/>
                <a:ext cx="369888" cy="1430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27" name="Freeform 11"/>
              <p:cNvSpPr/>
              <p:nvPr/>
            </p:nvSpPr>
            <p:spPr bwMode="auto">
              <a:xfrm>
                <a:off x="546100" y="0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28" name="Freeform 12"/>
              <p:cNvSpPr>
                <a:spLocks noEditPoints="1"/>
              </p:cNvSpPr>
              <p:nvPr/>
            </p:nvSpPr>
            <p:spPr bwMode="auto">
              <a:xfrm>
                <a:off x="588962" y="14208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29" name="Freeform 13"/>
              <p:cNvSpPr>
                <a:spLocks noEditPoints="1"/>
              </p:cNvSpPr>
              <p:nvPr/>
            </p:nvSpPr>
            <p:spPr bwMode="auto">
              <a:xfrm>
                <a:off x="588962" y="9032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30" name="Freeform 14"/>
              <p:cNvSpPr/>
              <p:nvPr/>
            </p:nvSpPr>
            <p:spPr bwMode="auto">
              <a:xfrm>
                <a:off x="641350" y="0"/>
                <a:ext cx="422275" cy="527050"/>
              </a:xfrm>
              <a:custGeom>
                <a:avLst/>
                <a:gdLst/>
                <a:ahLst/>
                <a:cxnLst/>
                <a:rect l="0" t="0" r="r" b="b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31" name="Freeform 15"/>
              <p:cNvSpPr>
                <a:spLocks noEditPoints="1"/>
              </p:cNvSpPr>
              <p:nvPr/>
            </p:nvSpPr>
            <p:spPr bwMode="auto">
              <a:xfrm>
                <a:off x="1020762" y="488950"/>
                <a:ext cx="161925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32" name="Line 16"/>
              <p:cNvSpPr>
                <a:spLocks noChangeShapeType="1"/>
              </p:cNvSpPr>
              <p:nvPr/>
            </p:nvSpPr>
            <p:spPr bwMode="auto">
              <a:xfrm>
                <a:off x="-4763" y="9525"/>
                <a:ext cx="0" cy="0"/>
              </a:xfrm>
              <a:prstGeom prst="line">
                <a:avLst/>
              </a:prstGeom>
              <a:grpFill/>
              <a:ln w="1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</p:sp>
          <p:sp>
            <p:nvSpPr>
              <p:cNvPr id="33" name="Freeform 17"/>
              <p:cNvSpPr/>
              <p:nvPr/>
            </p:nvSpPr>
            <p:spPr bwMode="auto">
              <a:xfrm>
                <a:off x="9525" y="1801813"/>
                <a:ext cx="123825" cy="127000"/>
              </a:xfrm>
              <a:custGeom>
                <a:avLst/>
                <a:gdLst/>
                <a:ahLst/>
                <a:cxnLst/>
                <a:rect l="0" t="0" r="r" b="b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34" name="Freeform 18"/>
              <p:cNvSpPr/>
              <p:nvPr/>
            </p:nvSpPr>
            <p:spPr bwMode="auto">
              <a:xfrm>
                <a:off x="-9525" y="3549650"/>
                <a:ext cx="147638" cy="481013"/>
              </a:xfrm>
              <a:custGeom>
                <a:avLst/>
                <a:gdLst/>
                <a:ahLst/>
                <a:cxnLst/>
                <a:rect l="0" t="0" r="r" b="b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35" name="Freeform 19"/>
              <p:cNvSpPr/>
              <p:nvPr/>
            </p:nvSpPr>
            <p:spPr bwMode="auto">
              <a:xfrm>
                <a:off x="128587" y="1382713"/>
                <a:ext cx="142875" cy="476250"/>
              </a:xfrm>
              <a:custGeom>
                <a:avLst/>
                <a:gdLst/>
                <a:ahLst/>
                <a:cxnLst/>
                <a:rect l="0" t="0" r="r" b="b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36" name="Freeform 20"/>
              <p:cNvSpPr>
                <a:spLocks noEditPoints="1"/>
              </p:cNvSpPr>
              <p:nvPr/>
            </p:nvSpPr>
            <p:spPr bwMode="auto">
              <a:xfrm>
                <a:off x="204787" y="1849438"/>
                <a:ext cx="114300" cy="107950"/>
              </a:xfrm>
              <a:custGeom>
                <a:avLst/>
                <a:gdLst/>
                <a:ahLst/>
                <a:cxnLst/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37" name="Rectangle 21"/>
              <p:cNvSpPr>
                <a:spLocks noChangeArrowheads="1"/>
              </p:cNvSpPr>
              <p:nvPr/>
            </p:nvSpPr>
            <p:spPr bwMode="auto">
              <a:xfrm>
                <a:off x="133350" y="4662488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</p:spPr>
          </p:sp>
          <p:sp>
            <p:nvSpPr>
              <p:cNvPr id="38" name="Freeform 22"/>
              <p:cNvSpPr/>
              <p:nvPr/>
            </p:nvSpPr>
            <p:spPr bwMode="auto">
              <a:xfrm>
                <a:off x="223837" y="5041900"/>
                <a:ext cx="369888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39" name="Freeform 23"/>
              <p:cNvSpPr>
                <a:spLocks noEditPoints="1"/>
              </p:cNvSpPr>
              <p:nvPr/>
            </p:nvSpPr>
            <p:spPr bwMode="auto">
              <a:xfrm>
                <a:off x="52387" y="44815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40" name="Freeform 24"/>
              <p:cNvSpPr/>
              <p:nvPr/>
            </p:nvSpPr>
            <p:spPr bwMode="auto">
              <a:xfrm>
                <a:off x="-14288" y="5627688"/>
                <a:ext cx="85725" cy="1216025"/>
              </a:xfrm>
              <a:custGeom>
                <a:avLst/>
                <a:gdLst/>
                <a:ahLst/>
                <a:cxnLst/>
                <a:rect l="0" t="0" r="r" b="b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41" name="Freeform 25"/>
              <p:cNvSpPr>
                <a:spLocks noEditPoints="1"/>
              </p:cNvSpPr>
              <p:nvPr/>
            </p:nvSpPr>
            <p:spPr bwMode="auto">
              <a:xfrm>
                <a:off x="527050" y="48672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42" name="Freeform 26"/>
              <p:cNvSpPr/>
              <p:nvPr/>
            </p:nvSpPr>
            <p:spPr bwMode="auto">
              <a:xfrm>
                <a:off x="309562" y="5422900"/>
                <a:ext cx="374650" cy="1425575"/>
              </a:xfrm>
              <a:custGeom>
                <a:avLst/>
                <a:gdLst/>
                <a:ahLst/>
                <a:cxnLst/>
                <a:rect l="0" t="0" r="r" b="b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43" name="Freeform 27"/>
              <p:cNvSpPr/>
              <p:nvPr/>
            </p:nvSpPr>
            <p:spPr bwMode="auto">
              <a:xfrm>
                <a:off x="569912" y="5945188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44" name="Freeform 28"/>
              <p:cNvSpPr>
                <a:spLocks noEditPoints="1"/>
              </p:cNvSpPr>
              <p:nvPr/>
            </p:nvSpPr>
            <p:spPr bwMode="auto">
              <a:xfrm>
                <a:off x="612775" y="52466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45" name="Freeform 29"/>
              <p:cNvSpPr>
                <a:spLocks noEditPoints="1"/>
              </p:cNvSpPr>
              <p:nvPr/>
            </p:nvSpPr>
            <p:spPr bwMode="auto">
              <a:xfrm>
                <a:off x="612775" y="57642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46" name="Freeform 30"/>
              <p:cNvSpPr/>
              <p:nvPr/>
            </p:nvSpPr>
            <p:spPr bwMode="auto">
              <a:xfrm>
                <a:off x="669925" y="6330950"/>
                <a:ext cx="417513" cy="517525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47" name="Freeform 31"/>
              <p:cNvSpPr>
                <a:spLocks noEditPoints="1"/>
              </p:cNvSpPr>
              <p:nvPr/>
            </p:nvSpPr>
            <p:spPr bwMode="auto">
              <a:xfrm>
                <a:off x="1049337" y="6221413"/>
                <a:ext cx="157163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</p:sp>
        </p:grpSp>
        <p:grpSp>
          <p:nvGrpSpPr>
            <p:cNvPr id="10" name="Group 9"/>
            <p:cNvGrpSpPr/>
            <p:nvPr/>
          </p:nvGrpSpPr>
          <p:grpSpPr>
            <a:xfrm>
              <a:off x="8352798" y="0"/>
              <a:ext cx="674688" cy="6848476"/>
              <a:chOff x="11364912" y="0"/>
              <a:chExt cx="674688" cy="6848476"/>
            </a:xfrm>
            <a:gradFill flip="none" rotWithShape="1">
              <a:gsLst>
                <a:gs pos="0">
                  <a:schemeClr val="tx2">
                    <a:alpha val="80000"/>
                  </a:schemeClr>
                </a:gs>
                <a:gs pos="100000">
                  <a:schemeClr val="bg2">
                    <a:lumMod val="60000"/>
                    <a:lumOff val="40000"/>
                    <a:alpha val="6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11" name="Freeform 32"/>
              <p:cNvSpPr/>
              <p:nvPr/>
            </p:nvSpPr>
            <p:spPr bwMode="auto">
              <a:xfrm>
                <a:off x="11483975" y="0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12" name="Freeform 33"/>
              <p:cNvSpPr>
                <a:spLocks noEditPoints="1"/>
              </p:cNvSpPr>
              <p:nvPr/>
            </p:nvSpPr>
            <p:spPr bwMode="auto">
              <a:xfrm>
                <a:off x="11364912" y="474663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13" name="Freeform 34"/>
              <p:cNvSpPr>
                <a:spLocks noEditPoints="1"/>
              </p:cNvSpPr>
              <p:nvPr/>
            </p:nvSpPr>
            <p:spPr bwMode="auto">
              <a:xfrm>
                <a:off x="11631612" y="1539875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14" name="Freeform 35"/>
              <p:cNvSpPr/>
              <p:nvPr/>
            </p:nvSpPr>
            <p:spPr bwMode="auto">
              <a:xfrm>
                <a:off x="11531600" y="569436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15" name="Freeform 36"/>
              <p:cNvSpPr>
                <a:spLocks noEditPoints="1"/>
              </p:cNvSpPr>
              <p:nvPr/>
            </p:nvSpPr>
            <p:spPr bwMode="auto">
              <a:xfrm>
                <a:off x="11772900" y="5551488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16" name="Freeform 37"/>
              <p:cNvSpPr/>
              <p:nvPr/>
            </p:nvSpPr>
            <p:spPr bwMode="auto">
              <a:xfrm>
                <a:off x="11710987" y="4763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17" name="Freeform 38"/>
              <p:cNvSpPr>
                <a:spLocks noEditPoints="1"/>
              </p:cNvSpPr>
              <p:nvPr/>
            </p:nvSpPr>
            <p:spPr bwMode="auto">
              <a:xfrm>
                <a:off x="11636375" y="4867275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18" name="Freeform 39"/>
              <p:cNvSpPr/>
              <p:nvPr/>
            </p:nvSpPr>
            <p:spPr bwMode="auto">
              <a:xfrm>
                <a:off x="11441112" y="5046663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19" name="Freeform 40"/>
              <p:cNvSpPr>
                <a:spLocks noEditPoints="1"/>
              </p:cNvSpPr>
              <p:nvPr/>
            </p:nvSpPr>
            <p:spPr bwMode="auto">
              <a:xfrm>
                <a:off x="11849100" y="64166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20" name="Rectangle 41"/>
              <p:cNvSpPr>
                <a:spLocks noChangeArrowheads="1"/>
              </p:cNvSpPr>
              <p:nvPr/>
            </p:nvSpPr>
            <p:spPr bwMode="auto">
              <a:xfrm>
                <a:off x="11939587" y="6596063"/>
                <a:ext cx="23813" cy="252413"/>
              </a:xfrm>
              <a:prstGeom prst="rect">
                <a:avLst/>
              </a:prstGeom>
              <a:grpFill/>
              <a:ln>
                <a:noFill/>
              </a:ln>
            </p:spPr>
          </p:sp>
        </p:grpSp>
      </p:grpSp>
      <p:pic>
        <p:nvPicPr>
          <p:cNvPr id="7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30000"/>
            <a:duotone>
              <a:prstClr val="black"/>
              <a:schemeClr val="tx2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1" y="-1"/>
            <a:ext cx="9144002" cy="6858001"/>
          </a:xfrm>
          <a:prstGeom prst="rect">
            <a:avLst/>
          </a:prstGeom>
          <a:noFill/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55663" y="619125"/>
            <a:ext cx="7429500" cy="14779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5663" y="2249488"/>
            <a:ext cx="7429500" cy="35417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592763" y="5883275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0" hangingPunct="0">
              <a:defRPr kumimoji="0" sz="1050">
                <a:solidFill>
                  <a:schemeClr val="tx1">
                    <a:tint val="75000"/>
                  </a:schemeClr>
                </a:solidFill>
                <a:ea typeface="新細明體" panose="02020500000000000000" pitchFamily="18" charset="-120"/>
              </a:defRPr>
            </a:lvl1pPr>
          </a:lstStyle>
          <a:p>
            <a:pPr>
              <a:defRPr/>
            </a:pPr>
            <a:fld id="{15AB37C1-685E-4575-AA89-9080876008F3}" type="datetimeFigureOut">
              <a:rPr lang="en-US"/>
              <a:pPr>
                <a:defRPr/>
              </a:pPr>
              <a:t>11/20/2023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55663" y="5883275"/>
            <a:ext cx="46799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0" hangingPunct="0">
              <a:defRPr kumimoji="0" sz="1050">
                <a:solidFill>
                  <a:schemeClr val="tx1">
                    <a:tint val="75000"/>
                  </a:schemeClr>
                </a:solidFill>
                <a:ea typeface="新細明體" panose="02020500000000000000" pitchFamily="18" charset="-12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707313" y="5883275"/>
            <a:ext cx="57785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0" hangingPunct="0">
              <a:defRPr kumimoji="0" sz="10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2DA823B1-1AD9-4720-8CD3-BDD2AE56ABA3}" type="slidenum">
              <a:rPr lang="en-US" altLang="zh-HK"/>
              <a:pPr>
                <a:defRPr/>
              </a:pPr>
              <a:t>‹#›</a:t>
            </a:fld>
            <a:endParaRPr lang="en-US" altLang="zh-HK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618" r:id="rId1"/>
    <p:sldLayoutId id="2147484609" r:id="rId2"/>
    <p:sldLayoutId id="2147484619" r:id="rId3"/>
    <p:sldLayoutId id="2147484610" r:id="rId4"/>
    <p:sldLayoutId id="2147484611" r:id="rId5"/>
    <p:sldLayoutId id="2147484612" r:id="rId6"/>
    <p:sldLayoutId id="2147484620" r:id="rId7"/>
    <p:sldLayoutId id="2147484621" r:id="rId8"/>
    <p:sldLayoutId id="2147484622" r:id="rId9"/>
    <p:sldLayoutId id="2147484613" r:id="rId10"/>
    <p:sldLayoutId id="2147484614" r:id="rId11"/>
    <p:sldLayoutId id="2147484623" r:id="rId12"/>
    <p:sldLayoutId id="2147484615" r:id="rId13"/>
    <p:sldLayoutId id="2147484616" r:id="rId14"/>
    <p:sldLayoutId id="2147484624" r:id="rId15"/>
    <p:sldLayoutId id="2147484617" r:id="rId16"/>
    <p:sldLayoutId id="2147484625" r:id="rId17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 kern="1200" cap="all">
          <a:solidFill>
            <a:schemeClr val="tx1"/>
          </a:solidFill>
          <a:effectLst>
            <a:outerShdw blurRad="114300" dist="38100" dir="2700000" algn="tl">
              <a:srgbClr val="000000">
                <a:alpha val="26000"/>
              </a:srgbClr>
            </a:outerShdw>
          </a:effectLst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w Cen MT" panose="020B0602020104020603"/>
          <a:ea typeface="新細明體" panose="02020500000000000000" pitchFamily="18" charset="-12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w Cen MT" panose="020B0602020104020603"/>
          <a:ea typeface="新細明體" panose="02020500000000000000" pitchFamily="18" charset="-12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w Cen MT" panose="020B0602020104020603"/>
          <a:ea typeface="新細明體" panose="02020500000000000000" pitchFamily="18" charset="-12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w Cen MT" panose="020B0602020104020603"/>
          <a:ea typeface="新細明體" panose="02020500000000000000" pitchFamily="18" charset="-12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w Cen MT" panose="020B0602020104020603"/>
          <a:ea typeface="新細明體" panose="02020500000000000000" pitchFamily="18" charset="-12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w Cen MT" panose="020B0602020104020603"/>
          <a:ea typeface="新細明體" panose="02020500000000000000" pitchFamily="18" charset="-12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w Cen MT" panose="020B0602020104020603"/>
          <a:ea typeface="新細明體" panose="02020500000000000000" pitchFamily="18" charset="-12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w Cen MT" panose="020B0602020104020603"/>
          <a:ea typeface="新細明體" panose="02020500000000000000" pitchFamily="18" charset="-120"/>
        </a:defRPr>
      </a:lvl9pPr>
    </p:titleStyle>
    <p:bodyStyle>
      <a:lvl1pPr marL="228600" indent="-228600" algn="l" rtl="0" eaLnBrk="0" fontAlgn="base" hangingPunct="0">
        <a:lnSpc>
          <a:spcPct val="120000"/>
        </a:lnSpc>
        <a:spcBef>
          <a:spcPts val="1000"/>
        </a:spcBef>
        <a:spcAft>
          <a:spcPct val="0"/>
        </a:spcAft>
        <a:buSzPct val="125000"/>
        <a:buFont typeface="Arial" pitchFamily="34" charset="0"/>
        <a:buChar char="•"/>
        <a:defRPr sz="2400" kern="1200">
          <a:solidFill>
            <a:schemeClr val="tx1"/>
          </a:solidFill>
          <a:effectLst>
            <a:outerShdw blurRad="127000" dist="38100" dir="2700000" algn="tl">
              <a:srgbClr val="000000">
                <a:alpha val="33000"/>
              </a:srgbClr>
            </a:outerShdw>
          </a:effectLst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120000"/>
        </a:lnSpc>
        <a:spcBef>
          <a:spcPts val="500"/>
        </a:spcBef>
        <a:spcAft>
          <a:spcPct val="0"/>
        </a:spcAft>
        <a:buSzPct val="125000"/>
        <a:buFont typeface="Arial" pitchFamily="34" charset="0"/>
        <a:buChar char="•"/>
        <a:defRPr sz="2000" kern="1200">
          <a:solidFill>
            <a:schemeClr val="tx1"/>
          </a:solidFill>
          <a:effectLst>
            <a:outerShdw blurRad="127000" dist="38100" dir="2700000" algn="tl">
              <a:srgbClr val="000000">
                <a:alpha val="33000"/>
              </a:srgbClr>
            </a:outerShdw>
          </a:effectLst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120000"/>
        </a:lnSpc>
        <a:spcBef>
          <a:spcPts val="500"/>
        </a:spcBef>
        <a:spcAft>
          <a:spcPct val="0"/>
        </a:spcAft>
        <a:buSzPct val="125000"/>
        <a:buFont typeface="Arial" pitchFamily="34" charset="0"/>
        <a:buChar char="•"/>
        <a:defRPr kern="1200">
          <a:solidFill>
            <a:schemeClr val="tx1"/>
          </a:solidFill>
          <a:effectLst>
            <a:outerShdw blurRad="127000" dist="38100" dir="2700000" algn="tl">
              <a:srgbClr val="000000">
                <a:alpha val="33000"/>
              </a:srgbClr>
            </a:outerShdw>
          </a:effectLst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120000"/>
        </a:lnSpc>
        <a:spcBef>
          <a:spcPts val="500"/>
        </a:spcBef>
        <a:spcAft>
          <a:spcPct val="0"/>
        </a:spcAft>
        <a:buSzPct val="125000"/>
        <a:buFont typeface="Arial" pitchFamily="34" charset="0"/>
        <a:buChar char="•"/>
        <a:defRPr sz="1600" kern="1200">
          <a:solidFill>
            <a:schemeClr val="tx1"/>
          </a:solidFill>
          <a:effectLst>
            <a:outerShdw blurRad="127000" dist="38100" dir="2700000" algn="tl">
              <a:srgbClr val="000000">
                <a:alpha val="33000"/>
              </a:srgbClr>
            </a:outerShdw>
          </a:effectLst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120000"/>
        </a:lnSpc>
        <a:spcBef>
          <a:spcPts val="500"/>
        </a:spcBef>
        <a:spcAft>
          <a:spcPct val="0"/>
        </a:spcAft>
        <a:buSzPct val="125000"/>
        <a:buFont typeface="Arial" pitchFamily="34" charset="0"/>
        <a:buChar char="•"/>
        <a:defRPr sz="1600" kern="1200">
          <a:solidFill>
            <a:schemeClr val="tx1"/>
          </a:solidFill>
          <a:effectLst>
            <a:outerShdw blurRad="127000" dist="38100" dir="2700000" algn="tl">
              <a:srgbClr val="000000">
                <a:alpha val="33000"/>
              </a:srgbClr>
            </a:outerShd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" Target="slide14.xml"/><Relationship Id="rId7" Type="http://schemas.openxmlformats.org/officeDocument/2006/relationships/slide" Target="slide33.xml"/><Relationship Id="rId2" Type="http://schemas.openxmlformats.org/officeDocument/2006/relationships/slide" Target="slide4.xml"/><Relationship Id="rId1" Type="http://schemas.openxmlformats.org/officeDocument/2006/relationships/slideLayout" Target="../slideLayouts/slideLayout2.xml"/><Relationship Id="rId6" Type="http://schemas.openxmlformats.org/officeDocument/2006/relationships/slide" Target="slide30.xml"/><Relationship Id="rId5" Type="http://schemas.openxmlformats.org/officeDocument/2006/relationships/slide" Target="slide28.xml"/><Relationship Id="rId4" Type="http://schemas.openxmlformats.org/officeDocument/2006/relationships/slide" Target="slide1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0.png"/><Relationship Id="rId18" Type="http://schemas.openxmlformats.org/officeDocument/2006/relationships/customXml" Target="../ink/ink5.xml"/><Relationship Id="rId26" Type="http://schemas.openxmlformats.org/officeDocument/2006/relationships/customXml" Target="../ink/ink9.xml"/><Relationship Id="rId39" Type="http://schemas.openxmlformats.org/officeDocument/2006/relationships/image" Target="../media/image23.png"/><Relationship Id="rId21" Type="http://schemas.openxmlformats.org/officeDocument/2006/relationships/image" Target="../media/image14.png"/><Relationship Id="rId34" Type="http://schemas.openxmlformats.org/officeDocument/2006/relationships/customXml" Target="../ink/ink13.xml"/><Relationship Id="rId42" Type="http://schemas.openxmlformats.org/officeDocument/2006/relationships/customXml" Target="../ink/ink17.xml"/><Relationship Id="rId47" Type="http://schemas.openxmlformats.org/officeDocument/2006/relationships/image" Target="../media/image27.png"/><Relationship Id="rId50" Type="http://schemas.openxmlformats.org/officeDocument/2006/relationships/customXml" Target="../ink/ink21.xml"/><Relationship Id="rId55" Type="http://schemas.openxmlformats.org/officeDocument/2006/relationships/image" Target="../media/image31.png"/><Relationship Id="rId63" Type="http://schemas.openxmlformats.org/officeDocument/2006/relationships/image" Target="../media/image35.png"/><Relationship Id="rId7" Type="http://schemas.openxmlformats.org/officeDocument/2006/relationships/image" Target="../media/image7.png"/><Relationship Id="rId2" Type="http://schemas.openxmlformats.org/officeDocument/2006/relationships/audio" Target="../media/media1.WAV"/><Relationship Id="rId16" Type="http://schemas.openxmlformats.org/officeDocument/2006/relationships/customXml" Target="../ink/ink4.xml"/><Relationship Id="rId29" Type="http://schemas.openxmlformats.org/officeDocument/2006/relationships/image" Target="../media/image18.png"/><Relationship Id="rId11" Type="http://schemas.openxmlformats.org/officeDocument/2006/relationships/image" Target="../media/image9.png"/><Relationship Id="rId24" Type="http://schemas.openxmlformats.org/officeDocument/2006/relationships/customXml" Target="../ink/ink8.xml"/><Relationship Id="rId32" Type="http://schemas.openxmlformats.org/officeDocument/2006/relationships/customXml" Target="../ink/ink12.xml"/><Relationship Id="rId37" Type="http://schemas.openxmlformats.org/officeDocument/2006/relationships/image" Target="../media/image22.png"/><Relationship Id="rId40" Type="http://schemas.openxmlformats.org/officeDocument/2006/relationships/customXml" Target="../ink/ink16.xml"/><Relationship Id="rId45" Type="http://schemas.openxmlformats.org/officeDocument/2006/relationships/image" Target="../media/image26.png"/><Relationship Id="rId53" Type="http://schemas.openxmlformats.org/officeDocument/2006/relationships/image" Target="../media/image30.png"/><Relationship Id="rId58" Type="http://schemas.openxmlformats.org/officeDocument/2006/relationships/customXml" Target="../ink/ink25.xml"/><Relationship Id="rId5" Type="http://schemas.openxmlformats.org/officeDocument/2006/relationships/image" Target="../media/image5.png"/><Relationship Id="rId61" Type="http://schemas.openxmlformats.org/officeDocument/2006/relationships/image" Target="../media/image34.png"/><Relationship Id="rId19" Type="http://schemas.openxmlformats.org/officeDocument/2006/relationships/image" Target="../media/image13.png"/><Relationship Id="rId14" Type="http://schemas.openxmlformats.org/officeDocument/2006/relationships/customXml" Target="../ink/ink3.xml"/><Relationship Id="rId22" Type="http://schemas.openxmlformats.org/officeDocument/2006/relationships/customXml" Target="../ink/ink7.xml"/><Relationship Id="rId27" Type="http://schemas.openxmlformats.org/officeDocument/2006/relationships/image" Target="../media/image17.png"/><Relationship Id="rId30" Type="http://schemas.openxmlformats.org/officeDocument/2006/relationships/customXml" Target="../ink/ink11.xml"/><Relationship Id="rId35" Type="http://schemas.openxmlformats.org/officeDocument/2006/relationships/image" Target="../media/image21.png"/><Relationship Id="rId43" Type="http://schemas.openxmlformats.org/officeDocument/2006/relationships/image" Target="../media/image25.png"/><Relationship Id="rId48" Type="http://schemas.openxmlformats.org/officeDocument/2006/relationships/customXml" Target="../ink/ink20.xml"/><Relationship Id="rId56" Type="http://schemas.openxmlformats.org/officeDocument/2006/relationships/customXml" Target="../ink/ink24.xml"/><Relationship Id="rId8" Type="http://schemas.openxmlformats.org/officeDocument/2006/relationships/slide" Target="slide32.xml"/><Relationship Id="rId51" Type="http://schemas.openxmlformats.org/officeDocument/2006/relationships/image" Target="../media/image29.png"/><Relationship Id="rId3" Type="http://schemas.openxmlformats.org/officeDocument/2006/relationships/slideLayout" Target="../slideLayouts/slideLayout2.xml"/><Relationship Id="rId12" Type="http://schemas.openxmlformats.org/officeDocument/2006/relationships/customXml" Target="../ink/ink2.xml"/><Relationship Id="rId17" Type="http://schemas.openxmlformats.org/officeDocument/2006/relationships/image" Target="../media/image12.png"/><Relationship Id="rId25" Type="http://schemas.openxmlformats.org/officeDocument/2006/relationships/image" Target="../media/image16.png"/><Relationship Id="rId33" Type="http://schemas.openxmlformats.org/officeDocument/2006/relationships/image" Target="../media/image20.png"/><Relationship Id="rId38" Type="http://schemas.openxmlformats.org/officeDocument/2006/relationships/customXml" Target="../ink/ink15.xml"/><Relationship Id="rId46" Type="http://schemas.openxmlformats.org/officeDocument/2006/relationships/customXml" Target="../ink/ink19.xml"/><Relationship Id="rId59" Type="http://schemas.openxmlformats.org/officeDocument/2006/relationships/image" Target="../media/image33.png"/><Relationship Id="rId20" Type="http://schemas.openxmlformats.org/officeDocument/2006/relationships/customXml" Target="../ink/ink6.xml"/><Relationship Id="rId41" Type="http://schemas.openxmlformats.org/officeDocument/2006/relationships/image" Target="../media/image24.png"/><Relationship Id="rId54" Type="http://schemas.openxmlformats.org/officeDocument/2006/relationships/customXml" Target="../ink/ink23.xml"/><Relationship Id="rId62" Type="http://schemas.openxmlformats.org/officeDocument/2006/relationships/customXml" Target="../ink/ink27.xml"/><Relationship Id="rId1" Type="http://schemas.microsoft.com/office/2007/relationships/media" Target="../media/media1.WAV"/><Relationship Id="rId6" Type="http://schemas.openxmlformats.org/officeDocument/2006/relationships/image" Target="../media/image6.png"/><Relationship Id="rId15" Type="http://schemas.openxmlformats.org/officeDocument/2006/relationships/image" Target="../media/image11.png"/><Relationship Id="rId23" Type="http://schemas.openxmlformats.org/officeDocument/2006/relationships/image" Target="../media/image15.png"/><Relationship Id="rId28" Type="http://schemas.openxmlformats.org/officeDocument/2006/relationships/customXml" Target="../ink/ink10.xml"/><Relationship Id="rId36" Type="http://schemas.openxmlformats.org/officeDocument/2006/relationships/customXml" Target="../ink/ink14.xml"/><Relationship Id="rId49" Type="http://schemas.openxmlformats.org/officeDocument/2006/relationships/image" Target="../media/image28.png"/><Relationship Id="rId57" Type="http://schemas.openxmlformats.org/officeDocument/2006/relationships/image" Target="../media/image32.png"/><Relationship Id="rId10" Type="http://schemas.openxmlformats.org/officeDocument/2006/relationships/customXml" Target="../ink/ink1.xml"/><Relationship Id="rId31" Type="http://schemas.openxmlformats.org/officeDocument/2006/relationships/image" Target="../media/image19.png"/><Relationship Id="rId44" Type="http://schemas.openxmlformats.org/officeDocument/2006/relationships/customXml" Target="../ink/ink18.xml"/><Relationship Id="rId52" Type="http://schemas.openxmlformats.org/officeDocument/2006/relationships/customXml" Target="../ink/ink22.xml"/><Relationship Id="rId60" Type="http://schemas.openxmlformats.org/officeDocument/2006/relationships/customXml" Target="../ink/ink26.xml"/><Relationship Id="rId4" Type="http://schemas.openxmlformats.org/officeDocument/2006/relationships/slide" Target="slide2.xml"/><Relationship Id="rId9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J2P-vU5EHBY?feature=oembed" TargetMode="External"/><Relationship Id="rId4" Type="http://schemas.openxmlformats.org/officeDocument/2006/relationships/hyperlink" Target="https://www.youtube.com/watch?v=J2P-vU5EHBY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mLGbLV_pYmE?feature=oembed" TargetMode="External"/><Relationship Id="rId4" Type="http://schemas.openxmlformats.org/officeDocument/2006/relationships/hyperlink" Target="https://www.youtube.com/watch?v=mLGbLV_pYmE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hyperlink" Target="http://frozen.disney.com/" TargetMode="External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41.png"/><Relationship Id="rId2" Type="http://schemas.openxmlformats.org/officeDocument/2006/relationships/audio" Target="../media/media2.WAV"/><Relationship Id="rId1" Type="http://schemas.microsoft.com/office/2007/relationships/media" Target="../media/media2.WAV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slide" Target="slide2.xml"/><Relationship Id="rId9" Type="http://schemas.openxmlformats.org/officeDocument/2006/relationships/image" Target="../media/image4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zNAi5RzJtDI?feature=oembed" TargetMode="External"/><Relationship Id="rId4" Type="http://schemas.openxmlformats.org/officeDocument/2006/relationships/hyperlink" Target="https://www.youtube.com/shorts/zNAi5RzJtDI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O0mLfzbmqcg?feature=oembed" TargetMode="External"/><Relationship Id="rId4" Type="http://schemas.openxmlformats.org/officeDocument/2006/relationships/hyperlink" Target="https://www.youtube.com/watch?v=O0mLfzbmqcg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6.png"/><Relationship Id="rId4" Type="http://schemas.openxmlformats.org/officeDocument/2006/relationships/slide" Target="slide36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slide" Target="slide2.xml"/><Relationship Id="rId3" Type="http://schemas.microsoft.com/office/2007/relationships/media" Target="../media/media4.WAV"/><Relationship Id="rId7" Type="http://schemas.openxmlformats.org/officeDocument/2006/relationships/slideLayout" Target="../slideLayouts/slideLayout2.xml"/><Relationship Id="rId2" Type="http://schemas.openxmlformats.org/officeDocument/2006/relationships/audio" Target="../media/media3.WAV"/><Relationship Id="rId1" Type="http://schemas.microsoft.com/office/2007/relationships/media" Target="../media/media3.WAV"/><Relationship Id="rId6" Type="http://schemas.openxmlformats.org/officeDocument/2006/relationships/audio" Target="../media/media5.WAV"/><Relationship Id="rId5" Type="http://schemas.microsoft.com/office/2007/relationships/media" Target="../media/media5.WAV"/><Relationship Id="rId4" Type="http://schemas.openxmlformats.org/officeDocument/2006/relationships/audio" Target="../media/media4.WAV"/><Relationship Id="rId9" Type="http://schemas.openxmlformats.org/officeDocument/2006/relationships/image" Target="../media/image42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3" Type="http://schemas.microsoft.com/office/2007/relationships/media" Target="../media/media7.WAV"/><Relationship Id="rId7" Type="http://schemas.openxmlformats.org/officeDocument/2006/relationships/slideLayout" Target="../slideLayouts/slideLayout2.xml"/><Relationship Id="rId2" Type="http://schemas.openxmlformats.org/officeDocument/2006/relationships/audio" Target="../media/media6.WAV"/><Relationship Id="rId1" Type="http://schemas.microsoft.com/office/2007/relationships/media" Target="../media/media6.WAV"/><Relationship Id="rId6" Type="http://schemas.openxmlformats.org/officeDocument/2006/relationships/audio" Target="../media/media8.WAV"/><Relationship Id="rId11" Type="http://schemas.openxmlformats.org/officeDocument/2006/relationships/image" Target="../media/image42.png"/><Relationship Id="rId5" Type="http://schemas.microsoft.com/office/2007/relationships/media" Target="../media/media8.WAV"/><Relationship Id="rId10" Type="http://schemas.openxmlformats.org/officeDocument/2006/relationships/image" Target="../media/image48.png"/><Relationship Id="rId4" Type="http://schemas.openxmlformats.org/officeDocument/2006/relationships/audio" Target="../media/media7.WAV"/><Relationship Id="rId9" Type="http://schemas.openxmlformats.org/officeDocument/2006/relationships/slide" Target="slide2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46.png"/><Relationship Id="rId2" Type="http://schemas.openxmlformats.org/officeDocument/2006/relationships/audio" Target="../media/media9.WAV"/><Relationship Id="rId1" Type="http://schemas.microsoft.com/office/2007/relationships/media" Target="../media/media9.WAV"/><Relationship Id="rId6" Type="http://schemas.openxmlformats.org/officeDocument/2006/relationships/slide" Target="slide37.xml"/><Relationship Id="rId5" Type="http://schemas.openxmlformats.org/officeDocument/2006/relationships/image" Target="../media/image49.png"/><Relationship Id="rId4" Type="http://schemas.openxmlformats.org/officeDocument/2006/relationships/slide" Target="slide2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customXml" Target="../ink/ink30.xml"/><Relationship Id="rId3" Type="http://schemas.openxmlformats.org/officeDocument/2006/relationships/image" Target="../media/image50.png"/><Relationship Id="rId7" Type="http://schemas.openxmlformats.org/officeDocument/2006/relationships/image" Target="../media/image52.pn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29.xml"/><Relationship Id="rId11" Type="http://schemas.openxmlformats.org/officeDocument/2006/relationships/image" Target="../media/image54.png"/><Relationship Id="rId5" Type="http://schemas.openxmlformats.org/officeDocument/2006/relationships/image" Target="../media/image51.png"/><Relationship Id="rId10" Type="http://schemas.openxmlformats.org/officeDocument/2006/relationships/customXml" Target="../ink/ink31.xml"/><Relationship Id="rId4" Type="http://schemas.openxmlformats.org/officeDocument/2006/relationships/customXml" Target="../ink/ink28.xml"/><Relationship Id="rId9" Type="http://schemas.openxmlformats.org/officeDocument/2006/relationships/image" Target="../media/image53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hyperlink" Target="http://gifmaker.me/" TargetMode="External"/><Relationship Id="rId13" Type="http://schemas.openxmlformats.org/officeDocument/2006/relationships/image" Target="../media/image58.png"/><Relationship Id="rId3" Type="http://schemas.openxmlformats.org/officeDocument/2006/relationships/slideLayout" Target="../slideLayouts/slideLayout2.xml"/><Relationship Id="rId7" Type="http://schemas.openxmlformats.org/officeDocument/2006/relationships/hyperlink" Target="http://sourceforge.net/projects/audacity/" TargetMode="External"/><Relationship Id="rId12" Type="http://schemas.openxmlformats.org/officeDocument/2006/relationships/image" Target="../media/image8.png"/><Relationship Id="rId2" Type="http://schemas.openxmlformats.org/officeDocument/2006/relationships/video" Target="../media/media10.mp4"/><Relationship Id="rId1" Type="http://schemas.microsoft.com/office/2007/relationships/media" Target="../media/media10.mp4"/><Relationship Id="rId6" Type="http://schemas.openxmlformats.org/officeDocument/2006/relationships/image" Target="../media/image55.png"/><Relationship Id="rId11" Type="http://schemas.openxmlformats.org/officeDocument/2006/relationships/slide" Target="slide33.xml"/><Relationship Id="rId5" Type="http://schemas.openxmlformats.org/officeDocument/2006/relationships/image" Target="../media/image45.png"/><Relationship Id="rId10" Type="http://schemas.openxmlformats.org/officeDocument/2006/relationships/image" Target="../media/image57.png"/><Relationship Id="rId4" Type="http://schemas.openxmlformats.org/officeDocument/2006/relationships/slide" Target="slide2.xml"/><Relationship Id="rId9" Type="http://schemas.openxmlformats.org/officeDocument/2006/relationships/image" Target="../media/image5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7" Type="http://schemas.openxmlformats.org/officeDocument/2006/relationships/image" Target="../media/image63.pn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2.png"/><Relationship Id="rId5" Type="http://schemas.openxmlformats.org/officeDocument/2006/relationships/hyperlink" Target="https://creative.adobe.com/products/download/flash" TargetMode="External"/><Relationship Id="rId4" Type="http://schemas.openxmlformats.org/officeDocument/2006/relationships/image" Target="../media/image61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65.png"/><Relationship Id="rId2" Type="http://schemas.openxmlformats.org/officeDocument/2006/relationships/video" Target="../media/media11.mp4"/><Relationship Id="rId1" Type="http://schemas.microsoft.com/office/2007/relationships/media" Target="../media/media11.mp4"/><Relationship Id="rId6" Type="http://schemas.openxmlformats.org/officeDocument/2006/relationships/image" Target="../media/image64.png"/><Relationship Id="rId5" Type="http://schemas.openxmlformats.org/officeDocument/2006/relationships/image" Target="../media/image55.png"/><Relationship Id="rId4" Type="http://schemas.openxmlformats.org/officeDocument/2006/relationships/slide" Target="slide2.xml"/><Relationship Id="rId9" Type="http://schemas.openxmlformats.org/officeDocument/2006/relationships/image" Target="../media/image67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0.png"/><Relationship Id="rId4" Type="http://schemas.openxmlformats.org/officeDocument/2006/relationships/image" Target="../media/image69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slide" Target="slide34.xml"/><Relationship Id="rId4" Type="http://schemas.openxmlformats.org/officeDocument/2006/relationships/image" Target="../media/image7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8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7.png"/><Relationship Id="rId4" Type="http://schemas.openxmlformats.org/officeDocument/2006/relationships/slide" Target="slide35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8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slide" Target="slide17.xml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8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slide" Target="slide23.xml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8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slide" Target="slide30.xml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8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9.png"/><Relationship Id="rId4" Type="http://schemas.openxmlformats.org/officeDocument/2006/relationships/slide" Target="slide11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Relationship Id="rId4" Type="http://schemas.openxmlformats.org/officeDocument/2006/relationships/slide" Target="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989138" y="779463"/>
            <a:ext cx="6594475" cy="2387600"/>
          </a:xfrm>
        </p:spPr>
        <p:txBody>
          <a:bodyPr wrap="square" numCol="1" anchorCtr="0" compatLnSpc="1">
            <a:prstTxWarp prst="textNoShape">
              <a:avLst/>
            </a:prstTxWarp>
            <a:normAutofit fontScale="90000"/>
          </a:bodyPr>
          <a:lstStyle/>
          <a:p>
            <a:pPr eaLnBrk="1" hangingPunct="1">
              <a:defRPr/>
            </a:pPr>
            <a:r>
              <a:rPr lang="zh-HK" altLang="en-US" sz="2800" cap="none" dirty="0">
                <a:solidFill>
                  <a:srgbClr val="FF1515"/>
                </a:solidFill>
                <a:effectLst/>
              </a:rPr>
              <a:t>課堂簡報</a:t>
            </a:r>
            <a:r>
              <a:rPr lang="zh-TW" altLang="en-US" sz="2800" cap="none" dirty="0">
                <a:solidFill>
                  <a:srgbClr val="FF1515"/>
                </a:solidFill>
                <a:effectLst/>
              </a:rPr>
              <a:t>（教師版）</a:t>
            </a:r>
            <a:r>
              <a:rPr lang="en-US" altLang="zh-TW" cap="none" dirty="0">
                <a:solidFill>
                  <a:srgbClr val="262626"/>
                </a:solidFill>
                <a:effectLst/>
              </a:rPr>
              <a:t> </a:t>
            </a:r>
            <a:br>
              <a:rPr lang="en-US" altLang="zh-TW" cap="none" dirty="0">
                <a:solidFill>
                  <a:srgbClr val="262626"/>
                </a:solidFill>
                <a:effectLst/>
              </a:rPr>
            </a:br>
            <a:br>
              <a:rPr lang="en-US" altLang="zh-TW" cap="none" dirty="0">
                <a:solidFill>
                  <a:srgbClr val="262626"/>
                </a:solidFill>
                <a:effectLst/>
              </a:rPr>
            </a:br>
            <a:r>
              <a:rPr lang="en-US" altLang="zh-HK" cap="none" dirty="0">
                <a:solidFill>
                  <a:srgbClr val="262626"/>
                </a:solidFill>
                <a:effectLst/>
              </a:rPr>
              <a:t>IT0</a:t>
            </a:r>
            <a:r>
              <a:rPr lang="en-US" altLang="zh-TW" cap="none" dirty="0">
                <a:solidFill>
                  <a:srgbClr val="262626"/>
                </a:solidFill>
                <a:effectLst/>
              </a:rPr>
              <a:t>4</a:t>
            </a:r>
            <a:r>
              <a:rPr lang="en-US" altLang="zh-HK" cap="none" dirty="0">
                <a:solidFill>
                  <a:srgbClr val="262626"/>
                </a:solidFill>
                <a:effectLst/>
              </a:rPr>
              <a:t>&amp;1</a:t>
            </a:r>
            <a:r>
              <a:rPr lang="en-US" altLang="zh-TW" cap="none" dirty="0">
                <a:solidFill>
                  <a:srgbClr val="262626"/>
                </a:solidFill>
                <a:effectLst/>
              </a:rPr>
              <a:t>4</a:t>
            </a:r>
            <a:r>
              <a:rPr lang="en-US" altLang="zh-HK" cap="none" dirty="0">
                <a:solidFill>
                  <a:srgbClr val="262626"/>
                </a:solidFill>
                <a:effectLst/>
              </a:rPr>
              <a:t> </a:t>
            </a:r>
            <a:r>
              <a:rPr lang="zh-HK" altLang="en-US" cap="none" dirty="0">
                <a:solidFill>
                  <a:srgbClr val="262626"/>
                </a:solidFill>
                <a:effectLst/>
              </a:rPr>
              <a:t>單元</a:t>
            </a:r>
            <a:r>
              <a:rPr lang="zh-TW" altLang="en-US" cap="none" dirty="0">
                <a:solidFill>
                  <a:srgbClr val="262626"/>
                </a:solidFill>
                <a:effectLst/>
              </a:rPr>
              <a:t>五</a:t>
            </a:r>
            <a:br>
              <a:rPr lang="zh-HK" altLang="en-US" cap="none" dirty="0">
                <a:solidFill>
                  <a:srgbClr val="262626"/>
                </a:solidFill>
                <a:effectLst/>
              </a:rPr>
            </a:br>
            <a:r>
              <a:rPr lang="zh-TW" altLang="en-US" cap="none" dirty="0">
                <a:solidFill>
                  <a:srgbClr val="262626"/>
                </a:solidFill>
                <a:effectLst/>
              </a:rPr>
              <a:t>動畫</a:t>
            </a:r>
            <a:endParaRPr lang="zh-HK" altLang="en-US" cap="none" dirty="0">
              <a:solidFill>
                <a:srgbClr val="262626"/>
              </a:solidFill>
              <a:effectLst/>
            </a:endParaRPr>
          </a:p>
        </p:txBody>
      </p:sp>
      <p:sp>
        <p:nvSpPr>
          <p:cNvPr id="10243" name="副標題 2"/>
          <p:cNvSpPr>
            <a:spLocks noGrp="1"/>
          </p:cNvSpPr>
          <p:nvPr>
            <p:ph type="subTitle" idx="1"/>
          </p:nvPr>
        </p:nvSpPr>
        <p:spPr bwMode="auto">
          <a:xfrm>
            <a:off x="2032000" y="3294063"/>
            <a:ext cx="6594475" cy="2057400"/>
          </a:xfrm>
        </p:spPr>
        <p:txBody>
          <a:bodyPr wrap="square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altLang="zh-TW" sz="2800" cap="none">
                <a:effectLst>
                  <a:outerShdw blurRad="38100" dist="38100" dir="2700000" algn="tl">
                    <a:srgbClr val="C0C0C0"/>
                  </a:outerShdw>
                </a:effectLst>
              </a:rPr>
              <a:t>5.1 </a:t>
            </a:r>
            <a:r>
              <a:rPr lang="zh-TW" altLang="en-US" sz="2800" cap="none">
                <a:effectLst>
                  <a:outerShdw blurRad="38100" dist="38100" dir="2700000" algn="tl">
                    <a:srgbClr val="C0C0C0"/>
                  </a:outerShdw>
                </a:effectLst>
              </a:rPr>
              <a:t>動畫的基本原理</a:t>
            </a:r>
            <a:endParaRPr lang="en-US" altLang="zh-TW" sz="2800" cap="none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r>
              <a:rPr lang="en-US" altLang="zh-TW" sz="2800" cap="none">
                <a:effectLst>
                  <a:outerShdw blurRad="38100" dist="38100" dir="2700000" algn="tl">
                    <a:srgbClr val="C0C0C0"/>
                  </a:outerShdw>
                </a:effectLst>
              </a:rPr>
              <a:t>5.2 </a:t>
            </a:r>
            <a:r>
              <a:rPr lang="zh-TW" altLang="en-US" sz="2800" cap="none">
                <a:effectLst>
                  <a:outerShdw blurRad="38100" dist="38100" dir="2700000" algn="tl">
                    <a:srgbClr val="C0C0C0"/>
                  </a:outerShdw>
                </a:effectLst>
              </a:rPr>
              <a:t>動畫的檔案類型及其格式</a:t>
            </a:r>
            <a:endParaRPr lang="en-US" altLang="zh-TW" sz="2800" cap="none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r>
              <a:rPr lang="en-US" altLang="zh-TW" sz="2800" cap="none">
                <a:effectLst>
                  <a:outerShdw blurRad="38100" dist="38100" dir="2700000" algn="tl">
                    <a:srgbClr val="C0C0C0"/>
                  </a:outerShdw>
                </a:effectLst>
              </a:rPr>
              <a:t>5.3 </a:t>
            </a:r>
            <a:r>
              <a:rPr lang="zh-HK" altLang="en-US" sz="2800" cap="none">
                <a:effectLst>
                  <a:outerShdw blurRad="38100" dist="38100" dir="2700000" algn="tl">
                    <a:srgbClr val="C0C0C0"/>
                  </a:outerShdw>
                </a:effectLst>
              </a:rPr>
              <a:t>製作動畫</a:t>
            </a:r>
            <a:endParaRPr lang="en-US" altLang="zh-TW" sz="2800" cap="none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pic>
        <p:nvPicPr>
          <p:cNvPr id="10244" name="Picture 5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7350" y="4518025"/>
            <a:ext cx="1344613" cy="1344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55663" y="619125"/>
            <a:ext cx="7429500" cy="1477963"/>
          </a:xfrm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zh-HK" altLang="en-US" cap="none">
                <a:solidFill>
                  <a:srgbClr val="40404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目錄</a:t>
            </a:r>
          </a:p>
        </p:txBody>
      </p:sp>
      <p:graphicFrame>
        <p:nvGraphicFramePr>
          <p:cNvPr id="3" name="內容版面配置區 2"/>
          <p:cNvGraphicFramePr>
            <a:graphicFrameLocks noGrp="1"/>
          </p:cNvGraphicFramePr>
          <p:nvPr>
            <p:ph idx="1"/>
          </p:nvPr>
        </p:nvGraphicFramePr>
        <p:xfrm>
          <a:off x="735013" y="1774825"/>
          <a:ext cx="7907337" cy="3605213"/>
        </p:xfrm>
        <a:graphic>
          <a:graphicData uri="http://schemas.openxmlformats.org/drawingml/2006/table">
            <a:tbl>
              <a:tblPr/>
              <a:tblGrid>
                <a:gridCol w="160496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9591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3432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701675">
                <a:tc>
                  <a:txBody>
                    <a:bodyPr/>
                    <a:lstStyle>
                      <a:lvl1pPr eaLnBrk="0" hangingPunct="0">
                        <a:lnSpc>
                          <a:spcPct val="120000"/>
                        </a:lnSpc>
                        <a:spcBef>
                          <a:spcPts val="1000"/>
                        </a:spcBef>
                        <a:buSzPct val="125000"/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1pPr>
                      <a:lvl2pPr marL="742950" indent="-285750" eaLnBrk="0" hangingPunct="0">
                        <a:lnSpc>
                          <a:spcPct val="120000"/>
                        </a:lnSpc>
                        <a:spcBef>
                          <a:spcPts val="500"/>
                        </a:spcBef>
                        <a:buSzPct val="125000"/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2pPr>
                      <a:lvl3pPr marL="1143000" indent="-228600" eaLnBrk="0" hangingPunct="0">
                        <a:lnSpc>
                          <a:spcPct val="120000"/>
                        </a:lnSpc>
                        <a:spcBef>
                          <a:spcPts val="500"/>
                        </a:spcBef>
                        <a:buSzPct val="125000"/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3pPr>
                      <a:lvl4pPr marL="1600200" indent="-228600" eaLnBrk="0" hangingPunct="0">
                        <a:lnSpc>
                          <a:spcPct val="120000"/>
                        </a:lnSpc>
                        <a:spcBef>
                          <a:spcPts val="500"/>
                        </a:spcBef>
                        <a:buSzPct val="125000"/>
                        <a:buFont typeface="Arial" pitchFamily="34" charset="0"/>
                        <a:defRPr sz="1400"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4pPr>
                      <a:lvl5pPr marL="2057400" indent="-228600" eaLnBrk="0" hangingPunct="0">
                        <a:lnSpc>
                          <a:spcPct val="120000"/>
                        </a:lnSpc>
                        <a:spcBef>
                          <a:spcPts val="500"/>
                        </a:spcBef>
                        <a:buSzPct val="125000"/>
                        <a:buFont typeface="Arial" pitchFamily="34" charset="0"/>
                        <a:defRPr sz="1400"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5pPr>
                      <a:lvl6pPr marL="2514600" indent="-228600" eaLnBrk="0" fontAlgn="base" hangingPunct="0">
                        <a:lnSpc>
                          <a:spcPct val="12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SzPct val="125000"/>
                        <a:buFont typeface="Arial" pitchFamily="34" charset="0"/>
                        <a:defRPr sz="1400"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6pPr>
                      <a:lvl7pPr marL="2971800" indent="-228600" eaLnBrk="0" fontAlgn="base" hangingPunct="0">
                        <a:lnSpc>
                          <a:spcPct val="12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SzPct val="125000"/>
                        <a:buFont typeface="Arial" pitchFamily="34" charset="0"/>
                        <a:defRPr sz="1400"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7pPr>
                      <a:lvl8pPr marL="3429000" indent="-228600" eaLnBrk="0" fontAlgn="base" hangingPunct="0">
                        <a:lnSpc>
                          <a:spcPct val="12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SzPct val="125000"/>
                        <a:buFont typeface="Arial" pitchFamily="34" charset="0"/>
                        <a:defRPr sz="1400"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8pPr>
                      <a:lvl9pPr marL="3886200" indent="-228600" eaLnBrk="0" fontAlgn="base" hangingPunct="0">
                        <a:lnSpc>
                          <a:spcPct val="12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SzPct val="125000"/>
                        <a:buFont typeface="Arial" pitchFamily="34" charset="0"/>
                        <a:defRPr sz="1400"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HK" altLang="en-US" sz="20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Tw Cen MT" pitchFamily="34" charset="0"/>
                        <a:ea typeface="新細明體" pitchFamily="18" charset="-120"/>
                      </a:endParaRPr>
                    </a:p>
                  </a:txBody>
                  <a:tcPr marL="91453" marR="91453" marT="45692" marB="45692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 gridSpan="2">
                  <a:txBody>
                    <a:bodyPr/>
                    <a:lstStyle>
                      <a:lvl1pPr eaLnBrk="0" hangingPunct="0">
                        <a:lnSpc>
                          <a:spcPct val="120000"/>
                        </a:lnSpc>
                        <a:spcBef>
                          <a:spcPts val="1000"/>
                        </a:spcBef>
                        <a:buSzPct val="125000"/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1pPr>
                      <a:lvl2pPr marL="742950" indent="-285750" eaLnBrk="0" hangingPunct="0">
                        <a:lnSpc>
                          <a:spcPct val="120000"/>
                        </a:lnSpc>
                        <a:spcBef>
                          <a:spcPts val="500"/>
                        </a:spcBef>
                        <a:buSzPct val="125000"/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2pPr>
                      <a:lvl3pPr marL="1143000" indent="-228600" eaLnBrk="0" hangingPunct="0">
                        <a:lnSpc>
                          <a:spcPct val="120000"/>
                        </a:lnSpc>
                        <a:spcBef>
                          <a:spcPts val="500"/>
                        </a:spcBef>
                        <a:buSzPct val="125000"/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3pPr>
                      <a:lvl4pPr marL="1600200" indent="-228600" eaLnBrk="0" hangingPunct="0">
                        <a:lnSpc>
                          <a:spcPct val="120000"/>
                        </a:lnSpc>
                        <a:spcBef>
                          <a:spcPts val="500"/>
                        </a:spcBef>
                        <a:buSzPct val="125000"/>
                        <a:buFont typeface="Arial" pitchFamily="34" charset="0"/>
                        <a:defRPr sz="1400"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4pPr>
                      <a:lvl5pPr marL="2057400" indent="-228600" eaLnBrk="0" hangingPunct="0">
                        <a:lnSpc>
                          <a:spcPct val="120000"/>
                        </a:lnSpc>
                        <a:spcBef>
                          <a:spcPts val="500"/>
                        </a:spcBef>
                        <a:buSzPct val="125000"/>
                        <a:buFont typeface="Arial" pitchFamily="34" charset="0"/>
                        <a:defRPr sz="1400"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5pPr>
                      <a:lvl6pPr marL="2514600" indent="-228600" eaLnBrk="0" fontAlgn="base" hangingPunct="0">
                        <a:lnSpc>
                          <a:spcPct val="12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SzPct val="125000"/>
                        <a:buFont typeface="Arial" pitchFamily="34" charset="0"/>
                        <a:defRPr sz="1400"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6pPr>
                      <a:lvl7pPr marL="2971800" indent="-228600" eaLnBrk="0" fontAlgn="base" hangingPunct="0">
                        <a:lnSpc>
                          <a:spcPct val="12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SzPct val="125000"/>
                        <a:buFont typeface="Arial" pitchFamily="34" charset="0"/>
                        <a:defRPr sz="1400"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7pPr>
                      <a:lvl8pPr marL="3429000" indent="-228600" eaLnBrk="0" fontAlgn="base" hangingPunct="0">
                        <a:lnSpc>
                          <a:spcPct val="12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SzPct val="125000"/>
                        <a:buFont typeface="Arial" pitchFamily="34" charset="0"/>
                        <a:defRPr sz="1400"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8pPr>
                      <a:lvl9pPr marL="3886200" indent="-228600" eaLnBrk="0" fontAlgn="base" hangingPunct="0">
                        <a:lnSpc>
                          <a:spcPct val="12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SzPct val="125000"/>
                        <a:buFont typeface="Arial" pitchFamily="34" charset="0"/>
                        <a:defRPr sz="1400"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HK" alt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  <a:ea typeface="新細明體" pitchFamily="18" charset="-120"/>
                        </a:rPr>
                        <a:t>學習目標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HK" altLang="en-US" sz="20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Tw Cen MT" pitchFamily="34" charset="0"/>
                        <a:ea typeface="新細明體" pitchFamily="18" charset="-120"/>
                      </a:endParaRPr>
                    </a:p>
                  </a:txBody>
                  <a:tcPr marL="91453" marR="91453" marT="45692" marB="45692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06438">
                <a:tc>
                  <a:txBody>
                    <a:bodyPr/>
                    <a:lstStyle>
                      <a:lvl1pPr eaLnBrk="0" hangingPunct="0">
                        <a:lnSpc>
                          <a:spcPct val="120000"/>
                        </a:lnSpc>
                        <a:spcBef>
                          <a:spcPts val="1000"/>
                        </a:spcBef>
                        <a:buSzPct val="125000"/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1pPr>
                      <a:lvl2pPr marL="742950" indent="-285750" eaLnBrk="0" hangingPunct="0">
                        <a:lnSpc>
                          <a:spcPct val="120000"/>
                        </a:lnSpc>
                        <a:spcBef>
                          <a:spcPts val="500"/>
                        </a:spcBef>
                        <a:buSzPct val="125000"/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2pPr>
                      <a:lvl3pPr marL="1143000" indent="-228600" eaLnBrk="0" hangingPunct="0">
                        <a:lnSpc>
                          <a:spcPct val="120000"/>
                        </a:lnSpc>
                        <a:spcBef>
                          <a:spcPts val="500"/>
                        </a:spcBef>
                        <a:buSzPct val="125000"/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3pPr>
                      <a:lvl4pPr marL="1600200" indent="-228600" eaLnBrk="0" hangingPunct="0">
                        <a:lnSpc>
                          <a:spcPct val="120000"/>
                        </a:lnSpc>
                        <a:spcBef>
                          <a:spcPts val="500"/>
                        </a:spcBef>
                        <a:buSzPct val="125000"/>
                        <a:buFont typeface="Arial" pitchFamily="34" charset="0"/>
                        <a:defRPr sz="1400"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4pPr>
                      <a:lvl5pPr marL="2057400" indent="-228600" eaLnBrk="0" hangingPunct="0">
                        <a:lnSpc>
                          <a:spcPct val="120000"/>
                        </a:lnSpc>
                        <a:spcBef>
                          <a:spcPts val="500"/>
                        </a:spcBef>
                        <a:buSzPct val="125000"/>
                        <a:buFont typeface="Arial" pitchFamily="34" charset="0"/>
                        <a:defRPr sz="1400"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5pPr>
                      <a:lvl6pPr marL="2514600" indent="-228600" eaLnBrk="0" fontAlgn="base" hangingPunct="0">
                        <a:lnSpc>
                          <a:spcPct val="12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SzPct val="125000"/>
                        <a:buFont typeface="Arial" pitchFamily="34" charset="0"/>
                        <a:defRPr sz="1400"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6pPr>
                      <a:lvl7pPr marL="2971800" indent="-228600" eaLnBrk="0" fontAlgn="base" hangingPunct="0">
                        <a:lnSpc>
                          <a:spcPct val="12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SzPct val="125000"/>
                        <a:buFont typeface="Arial" pitchFamily="34" charset="0"/>
                        <a:defRPr sz="1400"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7pPr>
                      <a:lvl8pPr marL="3429000" indent="-228600" eaLnBrk="0" fontAlgn="base" hangingPunct="0">
                        <a:lnSpc>
                          <a:spcPct val="12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SzPct val="125000"/>
                        <a:buFont typeface="Arial" pitchFamily="34" charset="0"/>
                        <a:defRPr sz="1400"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8pPr>
                      <a:lvl9pPr marL="3886200" indent="-228600" eaLnBrk="0" fontAlgn="base" hangingPunct="0">
                        <a:lnSpc>
                          <a:spcPct val="12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SzPct val="125000"/>
                        <a:buFont typeface="Arial" pitchFamily="34" charset="0"/>
                        <a:defRPr sz="1400"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新細明體" pitchFamily="18" charset="-120"/>
                          <a:hlinkClick r:id="rId2" action="ppaction://hlinksldjump"/>
                        </a:rPr>
                        <a:t>5</a:t>
                      </a:r>
                      <a:r>
                        <a:rPr kumimoji="0" lang="en-US" altLang="zh-HK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新細明體" pitchFamily="18" charset="-120"/>
                          <a:hlinkClick r:id="rId2" action="ppaction://hlinksldjump"/>
                        </a:rPr>
                        <a:t>.1</a:t>
                      </a:r>
                      <a:endParaRPr kumimoji="0" lang="zh-HK" altLang="en-US" sz="2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新細明體" pitchFamily="18" charset="-120"/>
                      </a:endParaRPr>
                    </a:p>
                  </a:txBody>
                  <a:tcPr marL="92860" marR="92860" marT="45692" marB="45692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CFD1"/>
                    </a:solidFill>
                  </a:tcPr>
                </a:tc>
                <a:tc gridSpan="2">
                  <a:txBody>
                    <a:bodyPr/>
                    <a:lstStyle>
                      <a:lvl1pPr eaLnBrk="0" hangingPunct="0">
                        <a:lnSpc>
                          <a:spcPct val="120000"/>
                        </a:lnSpc>
                        <a:spcBef>
                          <a:spcPts val="1000"/>
                        </a:spcBef>
                        <a:buSzPct val="125000"/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1pPr>
                      <a:lvl2pPr marL="742950" indent="-285750" eaLnBrk="0" hangingPunct="0">
                        <a:lnSpc>
                          <a:spcPct val="120000"/>
                        </a:lnSpc>
                        <a:spcBef>
                          <a:spcPts val="500"/>
                        </a:spcBef>
                        <a:buSzPct val="125000"/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2pPr>
                      <a:lvl3pPr marL="1143000" indent="-228600" eaLnBrk="0" hangingPunct="0">
                        <a:lnSpc>
                          <a:spcPct val="120000"/>
                        </a:lnSpc>
                        <a:spcBef>
                          <a:spcPts val="500"/>
                        </a:spcBef>
                        <a:buSzPct val="125000"/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3pPr>
                      <a:lvl4pPr marL="1600200" indent="-228600" eaLnBrk="0" hangingPunct="0">
                        <a:lnSpc>
                          <a:spcPct val="120000"/>
                        </a:lnSpc>
                        <a:spcBef>
                          <a:spcPts val="500"/>
                        </a:spcBef>
                        <a:buSzPct val="125000"/>
                        <a:buFont typeface="Arial" pitchFamily="34" charset="0"/>
                        <a:defRPr sz="1400"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4pPr>
                      <a:lvl5pPr marL="2057400" indent="-228600" eaLnBrk="0" hangingPunct="0">
                        <a:lnSpc>
                          <a:spcPct val="120000"/>
                        </a:lnSpc>
                        <a:spcBef>
                          <a:spcPts val="500"/>
                        </a:spcBef>
                        <a:buSzPct val="125000"/>
                        <a:buFont typeface="Arial" pitchFamily="34" charset="0"/>
                        <a:defRPr sz="1400"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5pPr>
                      <a:lvl6pPr marL="2514600" indent="-228600" eaLnBrk="0" fontAlgn="base" hangingPunct="0">
                        <a:lnSpc>
                          <a:spcPct val="12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SzPct val="125000"/>
                        <a:buFont typeface="Arial" pitchFamily="34" charset="0"/>
                        <a:defRPr sz="1400"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6pPr>
                      <a:lvl7pPr marL="2971800" indent="-228600" eaLnBrk="0" fontAlgn="base" hangingPunct="0">
                        <a:lnSpc>
                          <a:spcPct val="12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SzPct val="125000"/>
                        <a:buFont typeface="Arial" pitchFamily="34" charset="0"/>
                        <a:defRPr sz="1400"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7pPr>
                      <a:lvl8pPr marL="3429000" indent="-228600" eaLnBrk="0" fontAlgn="base" hangingPunct="0">
                        <a:lnSpc>
                          <a:spcPct val="12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SzPct val="125000"/>
                        <a:buFont typeface="Arial" pitchFamily="34" charset="0"/>
                        <a:defRPr sz="1400"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8pPr>
                      <a:lvl9pPr marL="3886200" indent="-228600" eaLnBrk="0" fontAlgn="base" hangingPunct="0">
                        <a:lnSpc>
                          <a:spcPct val="12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SzPct val="125000"/>
                        <a:buFont typeface="Arial" pitchFamily="34" charset="0"/>
                        <a:defRPr sz="1400"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dobeMingStd-Light"/>
                          <a:ea typeface="新細明體" pitchFamily="18" charset="-120"/>
                        </a:rPr>
                        <a:t>1. </a:t>
                      </a:r>
                      <a:r>
                        <a:rPr kumimoji="0" lang="zh-TW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dobeMingStd-Light"/>
                          <a:ea typeface="新細明體" pitchFamily="18" charset="-120"/>
                        </a:rPr>
                        <a:t>認識動畫的基本原理。</a:t>
                      </a:r>
                    </a:p>
                  </a:txBody>
                  <a:tcPr marL="91453" marR="91453" marT="45692" marB="45692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CFD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01675">
                <a:tc>
                  <a:txBody>
                    <a:bodyPr/>
                    <a:lstStyle>
                      <a:lvl1pPr eaLnBrk="0" hangingPunct="0">
                        <a:lnSpc>
                          <a:spcPct val="120000"/>
                        </a:lnSpc>
                        <a:spcBef>
                          <a:spcPts val="1000"/>
                        </a:spcBef>
                        <a:buSzPct val="125000"/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1pPr>
                      <a:lvl2pPr marL="742950" indent="-285750" eaLnBrk="0" hangingPunct="0">
                        <a:lnSpc>
                          <a:spcPct val="120000"/>
                        </a:lnSpc>
                        <a:spcBef>
                          <a:spcPts val="500"/>
                        </a:spcBef>
                        <a:buSzPct val="125000"/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2pPr>
                      <a:lvl3pPr marL="1143000" indent="-228600" eaLnBrk="0" hangingPunct="0">
                        <a:lnSpc>
                          <a:spcPct val="120000"/>
                        </a:lnSpc>
                        <a:spcBef>
                          <a:spcPts val="500"/>
                        </a:spcBef>
                        <a:buSzPct val="125000"/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3pPr>
                      <a:lvl4pPr marL="1600200" indent="-228600" eaLnBrk="0" hangingPunct="0">
                        <a:lnSpc>
                          <a:spcPct val="120000"/>
                        </a:lnSpc>
                        <a:spcBef>
                          <a:spcPts val="500"/>
                        </a:spcBef>
                        <a:buSzPct val="125000"/>
                        <a:buFont typeface="Arial" pitchFamily="34" charset="0"/>
                        <a:defRPr sz="1400"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4pPr>
                      <a:lvl5pPr marL="2057400" indent="-228600" eaLnBrk="0" hangingPunct="0">
                        <a:lnSpc>
                          <a:spcPct val="120000"/>
                        </a:lnSpc>
                        <a:spcBef>
                          <a:spcPts val="500"/>
                        </a:spcBef>
                        <a:buSzPct val="125000"/>
                        <a:buFont typeface="Arial" pitchFamily="34" charset="0"/>
                        <a:defRPr sz="1400"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5pPr>
                      <a:lvl6pPr marL="2514600" indent="-228600" eaLnBrk="0" fontAlgn="base" hangingPunct="0">
                        <a:lnSpc>
                          <a:spcPct val="12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SzPct val="125000"/>
                        <a:buFont typeface="Arial" pitchFamily="34" charset="0"/>
                        <a:defRPr sz="1400"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6pPr>
                      <a:lvl7pPr marL="2971800" indent="-228600" eaLnBrk="0" fontAlgn="base" hangingPunct="0">
                        <a:lnSpc>
                          <a:spcPct val="12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SzPct val="125000"/>
                        <a:buFont typeface="Arial" pitchFamily="34" charset="0"/>
                        <a:defRPr sz="1400"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7pPr>
                      <a:lvl8pPr marL="3429000" indent="-228600" eaLnBrk="0" fontAlgn="base" hangingPunct="0">
                        <a:lnSpc>
                          <a:spcPct val="12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SzPct val="125000"/>
                        <a:buFont typeface="Arial" pitchFamily="34" charset="0"/>
                        <a:defRPr sz="1400"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8pPr>
                      <a:lvl9pPr marL="3886200" indent="-228600" eaLnBrk="0" fontAlgn="base" hangingPunct="0">
                        <a:lnSpc>
                          <a:spcPct val="12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SzPct val="125000"/>
                        <a:buFont typeface="Arial" pitchFamily="34" charset="0"/>
                        <a:defRPr sz="1400"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新細明體" pitchFamily="18" charset="-120"/>
                          <a:hlinkClick r:id="rId3" action="ppaction://hlinksldjump"/>
                        </a:rPr>
                        <a:t>5</a:t>
                      </a:r>
                      <a:r>
                        <a:rPr kumimoji="0" lang="en-US" altLang="zh-HK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新細明體" pitchFamily="18" charset="-120"/>
                          <a:hlinkClick r:id="rId3" action="ppaction://hlinksldjump"/>
                        </a:rPr>
                        <a:t>.2</a:t>
                      </a:r>
                      <a:endParaRPr kumimoji="0" lang="en-US" altLang="zh-HK" sz="2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新細明體" pitchFamily="18" charset="-12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HK" altLang="en-US" sz="2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新細明體" pitchFamily="18" charset="-120"/>
                      </a:endParaRPr>
                    </a:p>
                  </a:txBody>
                  <a:tcPr marL="92860" marR="92860" marT="45692" marB="45692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E9EA"/>
                    </a:solidFill>
                  </a:tcPr>
                </a:tc>
                <a:tc gridSpan="2">
                  <a:txBody>
                    <a:bodyPr/>
                    <a:lstStyle>
                      <a:lvl1pPr eaLnBrk="0" hangingPunct="0">
                        <a:lnSpc>
                          <a:spcPct val="120000"/>
                        </a:lnSpc>
                        <a:spcBef>
                          <a:spcPts val="1000"/>
                        </a:spcBef>
                        <a:buSzPct val="125000"/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1pPr>
                      <a:lvl2pPr marL="742950" indent="-285750" eaLnBrk="0" hangingPunct="0">
                        <a:lnSpc>
                          <a:spcPct val="120000"/>
                        </a:lnSpc>
                        <a:spcBef>
                          <a:spcPts val="500"/>
                        </a:spcBef>
                        <a:buSzPct val="125000"/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2pPr>
                      <a:lvl3pPr marL="1143000" indent="-228600" eaLnBrk="0" hangingPunct="0">
                        <a:lnSpc>
                          <a:spcPct val="120000"/>
                        </a:lnSpc>
                        <a:spcBef>
                          <a:spcPts val="500"/>
                        </a:spcBef>
                        <a:buSzPct val="125000"/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3pPr>
                      <a:lvl4pPr marL="1600200" indent="-228600" eaLnBrk="0" hangingPunct="0">
                        <a:lnSpc>
                          <a:spcPct val="120000"/>
                        </a:lnSpc>
                        <a:spcBef>
                          <a:spcPts val="500"/>
                        </a:spcBef>
                        <a:buSzPct val="125000"/>
                        <a:buFont typeface="Arial" pitchFamily="34" charset="0"/>
                        <a:defRPr sz="1400"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4pPr>
                      <a:lvl5pPr marL="2057400" indent="-228600" eaLnBrk="0" hangingPunct="0">
                        <a:lnSpc>
                          <a:spcPct val="120000"/>
                        </a:lnSpc>
                        <a:spcBef>
                          <a:spcPts val="500"/>
                        </a:spcBef>
                        <a:buSzPct val="125000"/>
                        <a:buFont typeface="Arial" pitchFamily="34" charset="0"/>
                        <a:defRPr sz="1400"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5pPr>
                      <a:lvl6pPr marL="2514600" indent="-228600" eaLnBrk="0" fontAlgn="base" hangingPunct="0">
                        <a:lnSpc>
                          <a:spcPct val="12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SzPct val="125000"/>
                        <a:buFont typeface="Arial" pitchFamily="34" charset="0"/>
                        <a:defRPr sz="1400"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6pPr>
                      <a:lvl7pPr marL="2971800" indent="-228600" eaLnBrk="0" fontAlgn="base" hangingPunct="0">
                        <a:lnSpc>
                          <a:spcPct val="12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SzPct val="125000"/>
                        <a:buFont typeface="Arial" pitchFamily="34" charset="0"/>
                        <a:defRPr sz="1400"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7pPr>
                      <a:lvl8pPr marL="3429000" indent="-228600" eaLnBrk="0" fontAlgn="base" hangingPunct="0">
                        <a:lnSpc>
                          <a:spcPct val="12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SzPct val="125000"/>
                        <a:buFont typeface="Arial" pitchFamily="34" charset="0"/>
                        <a:defRPr sz="1400"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8pPr>
                      <a:lvl9pPr marL="3886200" indent="-228600" eaLnBrk="0" fontAlgn="base" hangingPunct="0">
                        <a:lnSpc>
                          <a:spcPct val="12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SzPct val="125000"/>
                        <a:buFont typeface="Arial" pitchFamily="34" charset="0"/>
                        <a:defRPr sz="1400"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dobeMingStd-Light"/>
                          <a:ea typeface="新細明體" pitchFamily="18" charset="-120"/>
                        </a:rPr>
                        <a:t>2. </a:t>
                      </a:r>
                      <a:r>
                        <a:rPr kumimoji="0" lang="zh-TW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dobeMingStd-Light"/>
                          <a:ea typeface="新細明體" pitchFamily="18" charset="-120"/>
                        </a:rPr>
                        <a:t>認識動畫的檔案類型及其格式。</a:t>
                      </a:r>
                    </a:p>
                  </a:txBody>
                  <a:tcPr marL="91453" marR="91453" marT="45692" marB="45692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E9E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01675">
                <a:tc>
                  <a:txBody>
                    <a:bodyPr/>
                    <a:lstStyle>
                      <a:lvl1pPr eaLnBrk="0" hangingPunct="0">
                        <a:lnSpc>
                          <a:spcPct val="120000"/>
                        </a:lnSpc>
                        <a:spcBef>
                          <a:spcPts val="1000"/>
                        </a:spcBef>
                        <a:buSzPct val="125000"/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1pPr>
                      <a:lvl2pPr marL="742950" indent="-285750" eaLnBrk="0" hangingPunct="0">
                        <a:lnSpc>
                          <a:spcPct val="120000"/>
                        </a:lnSpc>
                        <a:spcBef>
                          <a:spcPts val="500"/>
                        </a:spcBef>
                        <a:buSzPct val="125000"/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2pPr>
                      <a:lvl3pPr marL="1143000" indent="-228600" eaLnBrk="0" hangingPunct="0">
                        <a:lnSpc>
                          <a:spcPct val="120000"/>
                        </a:lnSpc>
                        <a:spcBef>
                          <a:spcPts val="500"/>
                        </a:spcBef>
                        <a:buSzPct val="125000"/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3pPr>
                      <a:lvl4pPr marL="1600200" indent="-228600" eaLnBrk="0" hangingPunct="0">
                        <a:lnSpc>
                          <a:spcPct val="120000"/>
                        </a:lnSpc>
                        <a:spcBef>
                          <a:spcPts val="500"/>
                        </a:spcBef>
                        <a:buSzPct val="125000"/>
                        <a:buFont typeface="Arial" pitchFamily="34" charset="0"/>
                        <a:defRPr sz="1400"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4pPr>
                      <a:lvl5pPr marL="2057400" indent="-228600" eaLnBrk="0" hangingPunct="0">
                        <a:lnSpc>
                          <a:spcPct val="120000"/>
                        </a:lnSpc>
                        <a:spcBef>
                          <a:spcPts val="500"/>
                        </a:spcBef>
                        <a:buSzPct val="125000"/>
                        <a:buFont typeface="Arial" pitchFamily="34" charset="0"/>
                        <a:defRPr sz="1400"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5pPr>
                      <a:lvl6pPr marL="2514600" indent="-228600" eaLnBrk="0" fontAlgn="base" hangingPunct="0">
                        <a:lnSpc>
                          <a:spcPct val="12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SzPct val="125000"/>
                        <a:buFont typeface="Arial" pitchFamily="34" charset="0"/>
                        <a:defRPr sz="1400"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6pPr>
                      <a:lvl7pPr marL="2971800" indent="-228600" eaLnBrk="0" fontAlgn="base" hangingPunct="0">
                        <a:lnSpc>
                          <a:spcPct val="12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SzPct val="125000"/>
                        <a:buFont typeface="Arial" pitchFamily="34" charset="0"/>
                        <a:defRPr sz="1400"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7pPr>
                      <a:lvl8pPr marL="3429000" indent="-228600" eaLnBrk="0" fontAlgn="base" hangingPunct="0">
                        <a:lnSpc>
                          <a:spcPct val="12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SzPct val="125000"/>
                        <a:buFont typeface="Arial" pitchFamily="34" charset="0"/>
                        <a:defRPr sz="1400"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8pPr>
                      <a:lvl9pPr marL="3886200" indent="-228600" eaLnBrk="0" fontAlgn="base" hangingPunct="0">
                        <a:lnSpc>
                          <a:spcPct val="12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SzPct val="125000"/>
                        <a:buFont typeface="Arial" pitchFamily="34" charset="0"/>
                        <a:defRPr sz="1400"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新細明體" pitchFamily="18" charset="-120"/>
                          <a:hlinkClick r:id="rId4" action="ppaction://hlinksldjump"/>
                        </a:rPr>
                        <a:t>5</a:t>
                      </a:r>
                      <a:r>
                        <a:rPr kumimoji="0" lang="en-US" altLang="zh-HK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新細明體" pitchFamily="18" charset="-120"/>
                          <a:hlinkClick r:id="rId4" action="ppaction://hlinksldjump"/>
                        </a:rPr>
                        <a:t>.3</a:t>
                      </a:r>
                      <a:endParaRPr kumimoji="0" lang="en-US" altLang="zh-HK" sz="2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新細明體" pitchFamily="18" charset="-12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HK" altLang="en-US" sz="2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新細明體" pitchFamily="18" charset="-120"/>
                      </a:endParaRPr>
                    </a:p>
                  </a:txBody>
                  <a:tcPr marL="92860" marR="92860" marT="45692" marB="45692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CFD1"/>
                    </a:solidFill>
                  </a:tcPr>
                </a:tc>
                <a:tc gridSpan="2">
                  <a:txBody>
                    <a:bodyPr/>
                    <a:lstStyle>
                      <a:lvl1pPr eaLnBrk="0" hangingPunct="0">
                        <a:lnSpc>
                          <a:spcPct val="120000"/>
                        </a:lnSpc>
                        <a:spcBef>
                          <a:spcPts val="1000"/>
                        </a:spcBef>
                        <a:buSzPct val="125000"/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1pPr>
                      <a:lvl2pPr marL="742950" indent="-285750" eaLnBrk="0" hangingPunct="0">
                        <a:lnSpc>
                          <a:spcPct val="120000"/>
                        </a:lnSpc>
                        <a:spcBef>
                          <a:spcPts val="500"/>
                        </a:spcBef>
                        <a:buSzPct val="125000"/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2pPr>
                      <a:lvl3pPr marL="1143000" indent="-228600" eaLnBrk="0" hangingPunct="0">
                        <a:lnSpc>
                          <a:spcPct val="120000"/>
                        </a:lnSpc>
                        <a:spcBef>
                          <a:spcPts val="500"/>
                        </a:spcBef>
                        <a:buSzPct val="125000"/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3pPr>
                      <a:lvl4pPr marL="1600200" indent="-228600" eaLnBrk="0" hangingPunct="0">
                        <a:lnSpc>
                          <a:spcPct val="120000"/>
                        </a:lnSpc>
                        <a:spcBef>
                          <a:spcPts val="500"/>
                        </a:spcBef>
                        <a:buSzPct val="125000"/>
                        <a:buFont typeface="Arial" pitchFamily="34" charset="0"/>
                        <a:defRPr sz="1400"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4pPr>
                      <a:lvl5pPr marL="2057400" indent="-228600" eaLnBrk="0" hangingPunct="0">
                        <a:lnSpc>
                          <a:spcPct val="120000"/>
                        </a:lnSpc>
                        <a:spcBef>
                          <a:spcPts val="500"/>
                        </a:spcBef>
                        <a:buSzPct val="125000"/>
                        <a:buFont typeface="Arial" pitchFamily="34" charset="0"/>
                        <a:defRPr sz="1400"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5pPr>
                      <a:lvl6pPr marL="2514600" indent="-228600" eaLnBrk="0" fontAlgn="base" hangingPunct="0">
                        <a:lnSpc>
                          <a:spcPct val="12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SzPct val="125000"/>
                        <a:buFont typeface="Arial" pitchFamily="34" charset="0"/>
                        <a:defRPr sz="1400"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6pPr>
                      <a:lvl7pPr marL="2971800" indent="-228600" eaLnBrk="0" fontAlgn="base" hangingPunct="0">
                        <a:lnSpc>
                          <a:spcPct val="12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SzPct val="125000"/>
                        <a:buFont typeface="Arial" pitchFamily="34" charset="0"/>
                        <a:defRPr sz="1400"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7pPr>
                      <a:lvl8pPr marL="3429000" indent="-228600" eaLnBrk="0" fontAlgn="base" hangingPunct="0">
                        <a:lnSpc>
                          <a:spcPct val="12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SzPct val="125000"/>
                        <a:buFont typeface="Arial" pitchFamily="34" charset="0"/>
                        <a:defRPr sz="1400"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8pPr>
                      <a:lvl9pPr marL="3886200" indent="-228600" eaLnBrk="0" fontAlgn="base" hangingPunct="0">
                        <a:lnSpc>
                          <a:spcPct val="12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SzPct val="125000"/>
                        <a:buFont typeface="Arial" pitchFamily="34" charset="0"/>
                        <a:defRPr sz="1400"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dobeMingStd-Light"/>
                          <a:ea typeface="新細明體" pitchFamily="18" charset="-120"/>
                        </a:rPr>
                        <a:t>3. </a:t>
                      </a:r>
                      <a:r>
                        <a:rPr kumimoji="0" lang="zh-HK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dobeMingStd-Light"/>
                          <a:ea typeface="新細明體" pitchFamily="18" charset="-120"/>
                        </a:rPr>
                        <a:t>製作動畫。</a:t>
                      </a:r>
                      <a:endParaRPr kumimoji="0" lang="zh-HK" altLang="en-US" sz="2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w Cen MT" pitchFamily="34" charset="0"/>
                        <a:ea typeface="新細明體" pitchFamily="18" charset="-120"/>
                      </a:endParaRPr>
                    </a:p>
                  </a:txBody>
                  <a:tcPr marL="91453" marR="91453" marT="45692" marB="45692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CFD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96875">
                <a:tc rowSpan="2">
                  <a:txBody>
                    <a:bodyPr/>
                    <a:lstStyle>
                      <a:lvl1pPr eaLnBrk="0" hangingPunct="0">
                        <a:lnSpc>
                          <a:spcPct val="120000"/>
                        </a:lnSpc>
                        <a:spcBef>
                          <a:spcPts val="1000"/>
                        </a:spcBef>
                        <a:buSzPct val="125000"/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1pPr>
                      <a:lvl2pPr marL="742950" indent="-285750" eaLnBrk="0" hangingPunct="0">
                        <a:lnSpc>
                          <a:spcPct val="120000"/>
                        </a:lnSpc>
                        <a:spcBef>
                          <a:spcPts val="500"/>
                        </a:spcBef>
                        <a:buSzPct val="125000"/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2pPr>
                      <a:lvl3pPr marL="1143000" indent="-228600" eaLnBrk="0" hangingPunct="0">
                        <a:lnSpc>
                          <a:spcPct val="120000"/>
                        </a:lnSpc>
                        <a:spcBef>
                          <a:spcPts val="500"/>
                        </a:spcBef>
                        <a:buSzPct val="125000"/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3pPr>
                      <a:lvl4pPr marL="1600200" indent="-228600" eaLnBrk="0" hangingPunct="0">
                        <a:lnSpc>
                          <a:spcPct val="120000"/>
                        </a:lnSpc>
                        <a:spcBef>
                          <a:spcPts val="500"/>
                        </a:spcBef>
                        <a:buSzPct val="125000"/>
                        <a:buFont typeface="Arial" pitchFamily="34" charset="0"/>
                        <a:defRPr sz="1400"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4pPr>
                      <a:lvl5pPr marL="2057400" indent="-228600" eaLnBrk="0" hangingPunct="0">
                        <a:lnSpc>
                          <a:spcPct val="120000"/>
                        </a:lnSpc>
                        <a:spcBef>
                          <a:spcPts val="500"/>
                        </a:spcBef>
                        <a:buSzPct val="125000"/>
                        <a:buFont typeface="Arial" pitchFamily="34" charset="0"/>
                        <a:defRPr sz="1400"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5pPr>
                      <a:lvl6pPr marL="2514600" indent="-228600" eaLnBrk="0" fontAlgn="base" hangingPunct="0">
                        <a:lnSpc>
                          <a:spcPct val="12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SzPct val="125000"/>
                        <a:buFont typeface="Arial" pitchFamily="34" charset="0"/>
                        <a:defRPr sz="1400"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6pPr>
                      <a:lvl7pPr marL="2971800" indent="-228600" eaLnBrk="0" fontAlgn="base" hangingPunct="0">
                        <a:lnSpc>
                          <a:spcPct val="12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SzPct val="125000"/>
                        <a:buFont typeface="Arial" pitchFamily="34" charset="0"/>
                        <a:defRPr sz="1400"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7pPr>
                      <a:lvl8pPr marL="3429000" indent="-228600" eaLnBrk="0" fontAlgn="base" hangingPunct="0">
                        <a:lnSpc>
                          <a:spcPct val="12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SzPct val="125000"/>
                        <a:buFont typeface="Arial" pitchFamily="34" charset="0"/>
                        <a:defRPr sz="1400"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8pPr>
                      <a:lvl9pPr marL="3886200" indent="-228600" eaLnBrk="0" fontAlgn="base" hangingPunct="0">
                        <a:lnSpc>
                          <a:spcPct val="12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SzPct val="125000"/>
                        <a:buFont typeface="Arial" pitchFamily="34" charset="0"/>
                        <a:defRPr sz="1400"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HK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新細明體" pitchFamily="18" charset="-120"/>
                        </a:rPr>
                        <a:t>課後練習室</a:t>
                      </a:r>
                    </a:p>
                  </a:txBody>
                  <a:tcPr marL="91453" marR="91453" marT="45692" marB="45692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E9EA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lnSpc>
                          <a:spcPct val="120000"/>
                        </a:lnSpc>
                        <a:spcBef>
                          <a:spcPts val="1000"/>
                        </a:spcBef>
                        <a:buSzPct val="125000"/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1pPr>
                      <a:lvl2pPr marL="742950" indent="-285750" eaLnBrk="0" hangingPunct="0">
                        <a:lnSpc>
                          <a:spcPct val="120000"/>
                        </a:lnSpc>
                        <a:spcBef>
                          <a:spcPts val="500"/>
                        </a:spcBef>
                        <a:buSzPct val="125000"/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2pPr>
                      <a:lvl3pPr marL="1143000" indent="-228600" eaLnBrk="0" hangingPunct="0">
                        <a:lnSpc>
                          <a:spcPct val="120000"/>
                        </a:lnSpc>
                        <a:spcBef>
                          <a:spcPts val="500"/>
                        </a:spcBef>
                        <a:buSzPct val="125000"/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3pPr>
                      <a:lvl4pPr marL="1600200" indent="-228600" eaLnBrk="0" hangingPunct="0">
                        <a:lnSpc>
                          <a:spcPct val="120000"/>
                        </a:lnSpc>
                        <a:spcBef>
                          <a:spcPts val="500"/>
                        </a:spcBef>
                        <a:buSzPct val="125000"/>
                        <a:buFont typeface="Arial" pitchFamily="34" charset="0"/>
                        <a:defRPr sz="1400"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4pPr>
                      <a:lvl5pPr marL="2057400" indent="-228600" eaLnBrk="0" hangingPunct="0">
                        <a:lnSpc>
                          <a:spcPct val="120000"/>
                        </a:lnSpc>
                        <a:spcBef>
                          <a:spcPts val="500"/>
                        </a:spcBef>
                        <a:buSzPct val="125000"/>
                        <a:buFont typeface="Arial" pitchFamily="34" charset="0"/>
                        <a:defRPr sz="1400"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5pPr>
                      <a:lvl6pPr marL="2514600" indent="-228600" eaLnBrk="0" fontAlgn="base" hangingPunct="0">
                        <a:lnSpc>
                          <a:spcPct val="12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SzPct val="125000"/>
                        <a:buFont typeface="Arial" pitchFamily="34" charset="0"/>
                        <a:defRPr sz="1400"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6pPr>
                      <a:lvl7pPr marL="2971800" indent="-228600" eaLnBrk="0" fontAlgn="base" hangingPunct="0">
                        <a:lnSpc>
                          <a:spcPct val="12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SzPct val="125000"/>
                        <a:buFont typeface="Arial" pitchFamily="34" charset="0"/>
                        <a:defRPr sz="1400"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7pPr>
                      <a:lvl8pPr marL="3429000" indent="-228600" eaLnBrk="0" fontAlgn="base" hangingPunct="0">
                        <a:lnSpc>
                          <a:spcPct val="12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SzPct val="125000"/>
                        <a:buFont typeface="Arial" pitchFamily="34" charset="0"/>
                        <a:defRPr sz="1400"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8pPr>
                      <a:lvl9pPr marL="3886200" indent="-228600" eaLnBrk="0" fontAlgn="base" hangingPunct="0">
                        <a:lnSpc>
                          <a:spcPct val="12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SzPct val="125000"/>
                        <a:buFont typeface="Arial" pitchFamily="34" charset="0"/>
                        <a:defRPr sz="1400"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新細明體" pitchFamily="18" charset="-120"/>
                          <a:hlinkClick r:id="rId5" action="ppaction://hlinksldjump"/>
                        </a:rPr>
                        <a:t>一、鞏固知識練習</a:t>
                      </a:r>
                      <a:endParaRPr kumimoji="0" lang="zh-HK" altLang="en-US" sz="2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新細明體" pitchFamily="18" charset="-120"/>
                      </a:endParaRPr>
                    </a:p>
                  </a:txBody>
                  <a:tcPr marL="92860" marR="92860" marT="45692" marB="45692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E9EA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lnSpc>
                          <a:spcPct val="120000"/>
                        </a:lnSpc>
                        <a:spcBef>
                          <a:spcPts val="1000"/>
                        </a:spcBef>
                        <a:buSzPct val="125000"/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1pPr>
                      <a:lvl2pPr marL="742950" indent="-285750" eaLnBrk="0" hangingPunct="0">
                        <a:lnSpc>
                          <a:spcPct val="120000"/>
                        </a:lnSpc>
                        <a:spcBef>
                          <a:spcPts val="500"/>
                        </a:spcBef>
                        <a:buSzPct val="125000"/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2pPr>
                      <a:lvl3pPr marL="1143000" indent="-228600" eaLnBrk="0" hangingPunct="0">
                        <a:lnSpc>
                          <a:spcPct val="120000"/>
                        </a:lnSpc>
                        <a:spcBef>
                          <a:spcPts val="500"/>
                        </a:spcBef>
                        <a:buSzPct val="125000"/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3pPr>
                      <a:lvl4pPr marL="1600200" indent="-228600" eaLnBrk="0" hangingPunct="0">
                        <a:lnSpc>
                          <a:spcPct val="120000"/>
                        </a:lnSpc>
                        <a:spcBef>
                          <a:spcPts val="500"/>
                        </a:spcBef>
                        <a:buSzPct val="125000"/>
                        <a:buFont typeface="Arial" pitchFamily="34" charset="0"/>
                        <a:defRPr sz="1400"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4pPr>
                      <a:lvl5pPr marL="2057400" indent="-228600" eaLnBrk="0" hangingPunct="0">
                        <a:lnSpc>
                          <a:spcPct val="120000"/>
                        </a:lnSpc>
                        <a:spcBef>
                          <a:spcPts val="500"/>
                        </a:spcBef>
                        <a:buSzPct val="125000"/>
                        <a:buFont typeface="Arial" pitchFamily="34" charset="0"/>
                        <a:defRPr sz="1400"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5pPr>
                      <a:lvl6pPr marL="2514600" indent="-228600" eaLnBrk="0" fontAlgn="base" hangingPunct="0">
                        <a:lnSpc>
                          <a:spcPct val="12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SzPct val="125000"/>
                        <a:buFont typeface="Arial" pitchFamily="34" charset="0"/>
                        <a:defRPr sz="1400"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6pPr>
                      <a:lvl7pPr marL="2971800" indent="-228600" eaLnBrk="0" fontAlgn="base" hangingPunct="0">
                        <a:lnSpc>
                          <a:spcPct val="12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SzPct val="125000"/>
                        <a:buFont typeface="Arial" pitchFamily="34" charset="0"/>
                        <a:defRPr sz="1400"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7pPr>
                      <a:lvl8pPr marL="3429000" indent="-228600" eaLnBrk="0" fontAlgn="base" hangingPunct="0">
                        <a:lnSpc>
                          <a:spcPct val="12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SzPct val="125000"/>
                        <a:buFont typeface="Arial" pitchFamily="34" charset="0"/>
                        <a:defRPr sz="1400"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8pPr>
                      <a:lvl9pPr marL="3886200" indent="-228600" eaLnBrk="0" fontAlgn="base" hangingPunct="0">
                        <a:lnSpc>
                          <a:spcPct val="12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SzPct val="125000"/>
                        <a:buFont typeface="Arial" pitchFamily="34" charset="0"/>
                        <a:defRPr sz="1400"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新細明體" pitchFamily="18" charset="-120"/>
                          <a:hlinkClick r:id="rId6" action="ppaction://hlinksldjump"/>
                        </a:rPr>
                        <a:t>二、應用練習</a:t>
                      </a:r>
                      <a:endParaRPr kumimoji="0" lang="zh-HK" altLang="en-US" sz="2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新細明體" pitchFamily="18" charset="-120"/>
                      </a:endParaRPr>
                    </a:p>
                  </a:txBody>
                  <a:tcPr marL="92860" marR="92860" marT="45692" marB="45692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E9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96875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>
                      <a:lvl1pPr eaLnBrk="0" hangingPunct="0">
                        <a:lnSpc>
                          <a:spcPct val="120000"/>
                        </a:lnSpc>
                        <a:spcBef>
                          <a:spcPts val="1000"/>
                        </a:spcBef>
                        <a:buSzPct val="125000"/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1pPr>
                      <a:lvl2pPr marL="742950" indent="-285750" eaLnBrk="0" hangingPunct="0">
                        <a:lnSpc>
                          <a:spcPct val="120000"/>
                        </a:lnSpc>
                        <a:spcBef>
                          <a:spcPts val="500"/>
                        </a:spcBef>
                        <a:buSzPct val="125000"/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2pPr>
                      <a:lvl3pPr marL="1143000" indent="-228600" eaLnBrk="0" hangingPunct="0">
                        <a:lnSpc>
                          <a:spcPct val="120000"/>
                        </a:lnSpc>
                        <a:spcBef>
                          <a:spcPts val="500"/>
                        </a:spcBef>
                        <a:buSzPct val="125000"/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3pPr>
                      <a:lvl4pPr marL="1600200" indent="-228600" eaLnBrk="0" hangingPunct="0">
                        <a:lnSpc>
                          <a:spcPct val="120000"/>
                        </a:lnSpc>
                        <a:spcBef>
                          <a:spcPts val="500"/>
                        </a:spcBef>
                        <a:buSzPct val="125000"/>
                        <a:buFont typeface="Arial" pitchFamily="34" charset="0"/>
                        <a:defRPr sz="1400"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4pPr>
                      <a:lvl5pPr marL="2057400" indent="-228600" eaLnBrk="0" hangingPunct="0">
                        <a:lnSpc>
                          <a:spcPct val="120000"/>
                        </a:lnSpc>
                        <a:spcBef>
                          <a:spcPts val="500"/>
                        </a:spcBef>
                        <a:buSzPct val="125000"/>
                        <a:buFont typeface="Arial" pitchFamily="34" charset="0"/>
                        <a:defRPr sz="1400"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5pPr>
                      <a:lvl6pPr marL="2514600" indent="-228600" eaLnBrk="0" fontAlgn="base" hangingPunct="0">
                        <a:lnSpc>
                          <a:spcPct val="12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SzPct val="125000"/>
                        <a:buFont typeface="Arial" pitchFamily="34" charset="0"/>
                        <a:defRPr sz="1400"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6pPr>
                      <a:lvl7pPr marL="2971800" indent="-228600" eaLnBrk="0" fontAlgn="base" hangingPunct="0">
                        <a:lnSpc>
                          <a:spcPct val="12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SzPct val="125000"/>
                        <a:buFont typeface="Arial" pitchFamily="34" charset="0"/>
                        <a:defRPr sz="1400"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7pPr>
                      <a:lvl8pPr marL="3429000" indent="-228600" eaLnBrk="0" fontAlgn="base" hangingPunct="0">
                        <a:lnSpc>
                          <a:spcPct val="12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SzPct val="125000"/>
                        <a:buFont typeface="Arial" pitchFamily="34" charset="0"/>
                        <a:defRPr sz="1400"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8pPr>
                      <a:lvl9pPr marL="3886200" indent="-228600" eaLnBrk="0" fontAlgn="base" hangingPunct="0">
                        <a:lnSpc>
                          <a:spcPct val="12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SzPct val="125000"/>
                        <a:buFont typeface="Arial" pitchFamily="34" charset="0"/>
                        <a:defRPr sz="1400"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新細明體" pitchFamily="18" charset="-120"/>
                          <a:hlinkClick r:id="rId7" action="ppaction://hlinksldjump"/>
                        </a:rPr>
                        <a:t>三、延伸活動</a:t>
                      </a:r>
                      <a:endParaRPr kumimoji="0" lang="zh-HK" altLang="en-US" sz="2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新細明體" pitchFamily="18" charset="-120"/>
                      </a:endParaRPr>
                    </a:p>
                  </a:txBody>
                  <a:tcPr marL="92860" marR="92860" marT="45692" marB="45692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CFD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lnSpc>
                          <a:spcPct val="120000"/>
                        </a:lnSpc>
                        <a:spcBef>
                          <a:spcPts val="1000"/>
                        </a:spcBef>
                        <a:buSzPct val="125000"/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1pPr>
                      <a:lvl2pPr marL="742950" indent="-285750" eaLnBrk="0" hangingPunct="0">
                        <a:lnSpc>
                          <a:spcPct val="120000"/>
                        </a:lnSpc>
                        <a:spcBef>
                          <a:spcPts val="500"/>
                        </a:spcBef>
                        <a:buSzPct val="125000"/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2pPr>
                      <a:lvl3pPr marL="1143000" indent="-228600" eaLnBrk="0" hangingPunct="0">
                        <a:lnSpc>
                          <a:spcPct val="120000"/>
                        </a:lnSpc>
                        <a:spcBef>
                          <a:spcPts val="500"/>
                        </a:spcBef>
                        <a:buSzPct val="125000"/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3pPr>
                      <a:lvl4pPr marL="1600200" indent="-228600" eaLnBrk="0" hangingPunct="0">
                        <a:lnSpc>
                          <a:spcPct val="120000"/>
                        </a:lnSpc>
                        <a:spcBef>
                          <a:spcPts val="500"/>
                        </a:spcBef>
                        <a:buSzPct val="125000"/>
                        <a:buFont typeface="Arial" pitchFamily="34" charset="0"/>
                        <a:defRPr sz="1400"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4pPr>
                      <a:lvl5pPr marL="2057400" indent="-228600" eaLnBrk="0" hangingPunct="0">
                        <a:lnSpc>
                          <a:spcPct val="120000"/>
                        </a:lnSpc>
                        <a:spcBef>
                          <a:spcPts val="500"/>
                        </a:spcBef>
                        <a:buSzPct val="125000"/>
                        <a:buFont typeface="Arial" pitchFamily="34" charset="0"/>
                        <a:defRPr sz="1400"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5pPr>
                      <a:lvl6pPr marL="2514600" indent="-228600" eaLnBrk="0" fontAlgn="base" hangingPunct="0">
                        <a:lnSpc>
                          <a:spcPct val="12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SzPct val="125000"/>
                        <a:buFont typeface="Arial" pitchFamily="34" charset="0"/>
                        <a:defRPr sz="1400"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6pPr>
                      <a:lvl7pPr marL="2971800" indent="-228600" eaLnBrk="0" fontAlgn="base" hangingPunct="0">
                        <a:lnSpc>
                          <a:spcPct val="12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SzPct val="125000"/>
                        <a:buFont typeface="Arial" pitchFamily="34" charset="0"/>
                        <a:defRPr sz="1400"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7pPr>
                      <a:lvl8pPr marL="3429000" indent="-228600" eaLnBrk="0" fontAlgn="base" hangingPunct="0">
                        <a:lnSpc>
                          <a:spcPct val="12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SzPct val="125000"/>
                        <a:buFont typeface="Arial" pitchFamily="34" charset="0"/>
                        <a:defRPr sz="1400"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8pPr>
                      <a:lvl9pPr marL="3886200" indent="-228600" eaLnBrk="0" fontAlgn="base" hangingPunct="0">
                        <a:lnSpc>
                          <a:spcPct val="12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SzPct val="125000"/>
                        <a:buFont typeface="Arial" pitchFamily="34" charset="0"/>
                        <a:defRPr sz="1400">
                          <a:solidFill>
                            <a:schemeClr val="tx1"/>
                          </a:solidFill>
                          <a:latin typeface="Tw Cen MT" pitchFamily="34" charset="0"/>
                          <a:ea typeface="新細明體" pitchFamily="18" charset="-12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HK" altLang="en-US" sz="2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新細明體" pitchFamily="18" charset="-120"/>
                      </a:endParaRPr>
                    </a:p>
                  </a:txBody>
                  <a:tcPr marL="92860" marR="92860" marT="45692" marB="45692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CFD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4">
            <a:hlinkClick r:id="rId2" action="ppaction://hlinksldjump"/>
          </p:cNvPr>
          <p:cNvSpPr/>
          <p:nvPr/>
        </p:nvSpPr>
        <p:spPr>
          <a:xfrm>
            <a:off x="7430254" y="101734"/>
            <a:ext cx="1569661" cy="92333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perspectiveHeroicExtremeLeftFacing"/>
              <a:lightRig rig="threePt" dir="t"/>
            </a:scene3d>
            <a:sp3d extrusionH="57150">
              <a:bevelT w="38100" h="38100" prst="relaxedInset"/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5400" dirty="0">
                <a:ln w="28575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  <a:innerShdw blurRad="63500" dist="50800" dir="16200000">
                    <a:prstClr val="black">
                      <a:alpha val="50000"/>
                    </a:prstClr>
                  </a:innerShdw>
                  <a:reflection blurRad="6350" stA="60000" endA="900" endPos="58000" dir="5400000" sy="-100000" algn="bl" rotWithShape="0"/>
                </a:effectLst>
                <a:latin typeface="+mn-lt"/>
                <a:ea typeface="+mn-ea"/>
              </a:rPr>
              <a:t>目錄</a:t>
            </a:r>
          </a:p>
        </p:txBody>
      </p:sp>
      <p:pic>
        <p:nvPicPr>
          <p:cNvPr id="12291" name="Picture 1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2625" y="493713"/>
            <a:ext cx="2560638" cy="882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92" name="文字方塊 1"/>
          <p:cNvSpPr txBox="1">
            <a:spLocks noChangeArrowheads="1"/>
          </p:cNvSpPr>
          <p:nvPr/>
        </p:nvSpPr>
        <p:spPr bwMode="auto">
          <a:xfrm>
            <a:off x="1008063" y="1600200"/>
            <a:ext cx="7032625" cy="1463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120000"/>
              </a:lnSpc>
              <a:spcBef>
                <a:spcPts val="1000"/>
              </a:spcBef>
              <a:buSzPct val="125000"/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1pPr>
            <a:lvl2pPr marL="742950" indent="-28575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2pPr>
            <a:lvl3pPr marL="11430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3pPr>
            <a:lvl4pPr marL="16002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4pPr>
            <a:lvl5pPr marL="20574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9pPr>
          </a:lstStyle>
          <a:p>
            <a:pPr>
              <a:lnSpc>
                <a:spcPct val="125000"/>
              </a:lnSpc>
              <a:spcBef>
                <a:spcPct val="0"/>
              </a:spcBef>
              <a:buSzTx/>
              <a:buFontTx/>
              <a:buNone/>
            </a:pPr>
            <a:r>
              <a:rPr lang="zh-TW" altLang="en-US">
                <a:latin typeface="新細明體" pitchFamily="18" charset="-120"/>
                <a:ea typeface="Meiryo" pitchFamily="34" charset="-128"/>
              </a:rPr>
              <a:t>試從頁</a:t>
            </a:r>
            <a:r>
              <a:rPr lang="en-US" altLang="zh-TW">
                <a:latin typeface="新細明體" pitchFamily="18" charset="-120"/>
                <a:ea typeface="Meiryo" pitchFamily="34" charset="-128"/>
              </a:rPr>
              <a:t>43</a:t>
            </a:r>
            <a:r>
              <a:rPr lang="zh-TW" altLang="en-US">
                <a:latin typeface="新細明體" pitchFamily="18" charset="-120"/>
                <a:ea typeface="Meiryo" pitchFamily="34" charset="-128"/>
              </a:rPr>
              <a:t>快速翻閱書本，留意印在書頁右下角的小圖案，看看它們有甚麼變化。為甚麼每個圖案原本不會「動」，但翻頁時就有「動」的感覺？</a:t>
            </a:r>
            <a:endParaRPr lang="zh-HK" altLang="en-US" sz="2800" u="sng">
              <a:latin typeface="新細明體" pitchFamily="18" charset="-120"/>
              <a:ea typeface="Meiryo" pitchFamily="34" charset="-128"/>
            </a:endParaRPr>
          </a:p>
        </p:txBody>
      </p:sp>
      <p:sp>
        <p:nvSpPr>
          <p:cNvPr id="12293" name="文字方塊 2"/>
          <p:cNvSpPr txBox="1">
            <a:spLocks noChangeArrowheads="1"/>
          </p:cNvSpPr>
          <p:nvPr/>
        </p:nvSpPr>
        <p:spPr bwMode="auto">
          <a:xfrm>
            <a:off x="930275" y="3290888"/>
            <a:ext cx="7270750" cy="1190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120000"/>
              </a:lnSpc>
              <a:spcBef>
                <a:spcPts val="1000"/>
              </a:spcBef>
              <a:buSzPct val="125000"/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1pPr>
            <a:lvl2pPr marL="742950" indent="-28575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2pPr>
            <a:lvl3pPr marL="11430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3pPr>
            <a:lvl4pPr marL="16002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4pPr>
            <a:lvl5pPr marL="20574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9pPr>
          </a:lstStyle>
          <a:p>
            <a:pPr>
              <a:lnSpc>
                <a:spcPct val="200000"/>
              </a:lnSpc>
              <a:spcBef>
                <a:spcPct val="0"/>
              </a:spcBef>
              <a:buSzTx/>
              <a:buFontTx/>
              <a:buNone/>
            </a:pPr>
            <a:r>
              <a:rPr lang="zh-TW" altLang="en-US" sz="1800">
                <a:solidFill>
                  <a:srgbClr val="FF0000"/>
                </a:solidFill>
                <a:latin typeface="Calibri" pitchFamily="34" charset="0"/>
              </a:rPr>
              <a:t>小圖案變成會動的動畫。因為各個小圖案均有些微的變化，當我們快速</a:t>
            </a:r>
            <a:endParaRPr lang="en-US" altLang="zh-TW" sz="1800">
              <a:solidFill>
                <a:srgbClr val="FF0000"/>
              </a:solidFill>
              <a:latin typeface="Calibri" pitchFamily="34" charset="0"/>
            </a:endParaRPr>
          </a:p>
          <a:p>
            <a:pPr>
              <a:lnSpc>
                <a:spcPct val="200000"/>
              </a:lnSpc>
              <a:spcBef>
                <a:spcPct val="0"/>
              </a:spcBef>
              <a:buSzTx/>
              <a:buFontTx/>
              <a:buNone/>
            </a:pPr>
            <a:r>
              <a:rPr lang="zh-TW" altLang="en-US" sz="1800">
                <a:solidFill>
                  <a:srgbClr val="FF0000"/>
                </a:solidFill>
                <a:latin typeface="Calibri" pitchFamily="34" charset="0"/>
              </a:rPr>
              <a:t>翻閱時，大腦便會把各圖案連結起來，產生動畫的效果。</a:t>
            </a:r>
            <a:endParaRPr lang="zh-HK" altLang="en-US" sz="1800">
              <a:solidFill>
                <a:srgbClr val="FF0000"/>
              </a:solidFill>
              <a:latin typeface="Calibri" pitchFamily="34" charset="0"/>
            </a:endParaRPr>
          </a:p>
        </p:txBody>
      </p:sp>
      <p:cxnSp>
        <p:nvCxnSpPr>
          <p:cNvPr id="6" name="直線接點 5"/>
          <p:cNvCxnSpPr>
            <a:stCxn id="12293" idx="1"/>
            <a:endCxn id="12293" idx="3"/>
          </p:cNvCxnSpPr>
          <p:nvPr/>
        </p:nvCxnSpPr>
        <p:spPr>
          <a:xfrm>
            <a:off x="930275" y="3886200"/>
            <a:ext cx="727075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線接點 8"/>
          <p:cNvCxnSpPr/>
          <p:nvPr/>
        </p:nvCxnSpPr>
        <p:spPr>
          <a:xfrm>
            <a:off x="879475" y="4398963"/>
            <a:ext cx="73406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圓角矩形 9"/>
          <p:cNvSpPr/>
          <p:nvPr/>
        </p:nvSpPr>
        <p:spPr>
          <a:xfrm>
            <a:off x="717550" y="3435350"/>
            <a:ext cx="7612063" cy="1139825"/>
          </a:xfrm>
          <a:prstGeom prst="roundRect">
            <a:avLst/>
          </a:prstGeom>
          <a:solidFill>
            <a:schemeClr val="bg1"/>
          </a:solidFill>
          <a:ln>
            <a:solidFill>
              <a:srgbClr val="FF1515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HK" altLang="en-US"/>
          </a:p>
        </p:txBody>
      </p:sp>
      <p:sp>
        <p:nvSpPr>
          <p:cNvPr id="15" name="圓角矩形 14" descr="poButton"/>
          <p:cNvSpPr/>
          <p:nvPr/>
        </p:nvSpPr>
        <p:spPr>
          <a:xfrm>
            <a:off x="793750" y="3397250"/>
            <a:ext cx="7612063" cy="1139825"/>
          </a:xfrm>
          <a:prstGeom prst="roundRect">
            <a:avLst/>
          </a:prstGeom>
          <a:solidFill>
            <a:srgbClr val="000000">
              <a:alpha val="1000"/>
            </a:srgbClr>
          </a:solidFill>
          <a:ln w="15875" cap="flat" cmpd="sng" algn="ctr">
            <a:noFill/>
            <a:prstDash val="sysDash"/>
          </a:ln>
          <a:effectLst/>
          <a:extLst>
            <a:ext uri="{91240B29-F687-4F45-9708-019B960494DF}">
              <a14:hiddenLine xmlns:a14="http://schemas.microsoft.com/office/drawing/2010/main" w="15875" cap="flat" cmpd="sng" algn="ctr">
                <a:solidFill>
                  <a:srgbClr val="FF1515"/>
                </a:solidFill>
                <a:prstDash val="sysDash"/>
                <a:round/>
                <a:headEnd type="none" w="med" len="med"/>
                <a:tailEnd type="none" w="med" len="me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HK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 nodeType="clickPar">
                      <p:stCondLst>
                        <p:cond delay="0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</p:childTnLst>
        </p:cTn>
      </p:par>
    </p:tnLst>
    <p:bldLst>
      <p:bldP spid="10" grpId="0" animBg="1"/>
      <p:bldP spid="10" grpId="1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7438" y="-203200"/>
            <a:ext cx="6088062" cy="1209675"/>
          </a:xfrm>
        </p:spPr>
        <p:txBody>
          <a:bodyPr/>
          <a:lstStyle/>
          <a:p>
            <a:pPr>
              <a:defRPr/>
            </a:pPr>
            <a:r>
              <a:rPr lang="en-US" altLang="zh-TW" b="1" dirty="0"/>
              <a:t>5.1 </a:t>
            </a:r>
            <a:r>
              <a:rPr lang="zh-TW" altLang="en-US" b="1" dirty="0"/>
              <a:t>動畫的基本原理</a:t>
            </a:r>
            <a:endParaRPr lang="zh-HK" alt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 bwMode="auto">
          <a:xfrm>
            <a:off x="1066800" y="687388"/>
            <a:ext cx="6318250" cy="2105025"/>
          </a:xfrm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15000"/>
              </a:lnSpc>
            </a:pPr>
            <a:r>
              <a:rPr lang="zh-TW" altLang="en-US" sz="2000" dirty="0">
                <a:effectLst/>
              </a:rPr>
              <a:t>動畫基本上是由連續的圖片組成，每張圖片之間也有些微的改變，當這些圖片快速播放時，基於</a:t>
            </a:r>
            <a:r>
              <a:rPr lang="zh-TW" altLang="en-US" sz="2000" dirty="0">
                <a:solidFill>
                  <a:srgbClr val="FF0000"/>
                </a:solidFill>
                <a:effectLst/>
              </a:rPr>
              <a:t>視覺暫留</a:t>
            </a:r>
            <a:r>
              <a:rPr lang="zh-TW" altLang="en-US" sz="2000" dirty="0">
                <a:effectLst/>
              </a:rPr>
              <a:t>的原理，我們便會看到圖像出現連續的動作。</a:t>
            </a:r>
          </a:p>
          <a:p>
            <a:pPr>
              <a:lnSpc>
                <a:spcPct val="115000"/>
              </a:lnSpc>
            </a:pPr>
            <a:r>
              <a:rPr lang="zh-TW" altLang="en-US" sz="2000" dirty="0">
                <a:effectLst/>
              </a:rPr>
              <a:t>動畫一般每秒內顯示</a:t>
            </a:r>
            <a:r>
              <a:rPr lang="en-US" altLang="zh-TW" sz="2000" dirty="0">
                <a:effectLst/>
              </a:rPr>
              <a:t>12</a:t>
            </a:r>
            <a:r>
              <a:rPr lang="zh-TW" altLang="en-US" sz="2000" dirty="0">
                <a:effectLst/>
              </a:rPr>
              <a:t>張圖片已經足夠。以下是不同媒體每秒顯示圖片的數目：</a:t>
            </a:r>
            <a:endParaRPr lang="en-US" altLang="zh-TW" sz="2000" dirty="0">
              <a:effectLst/>
            </a:endParaRPr>
          </a:p>
        </p:txBody>
      </p:sp>
      <p:sp>
        <p:nvSpPr>
          <p:cNvPr id="4" name="矩形 4">
            <a:hlinkClick r:id="rId4" action="ppaction://hlinksldjump"/>
          </p:cNvPr>
          <p:cNvSpPr/>
          <p:nvPr/>
        </p:nvSpPr>
        <p:spPr>
          <a:xfrm>
            <a:off x="7430254" y="101734"/>
            <a:ext cx="1569661" cy="92333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perspectiveHeroicExtremeLeftFacing"/>
              <a:lightRig rig="threePt" dir="t"/>
            </a:scene3d>
            <a:sp3d extrusionH="57150">
              <a:bevelT w="38100" h="38100" prst="relaxedInset"/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5400" dirty="0">
                <a:ln w="28575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  <a:innerShdw blurRad="63500" dist="50800" dir="16200000">
                    <a:prstClr val="black">
                      <a:alpha val="50000"/>
                    </a:prstClr>
                  </a:innerShdw>
                  <a:reflection blurRad="6350" stA="60000" endA="900" endPos="58000" dir="5400000" sy="-100000" algn="bl" rotWithShape="0"/>
                </a:effectLst>
                <a:latin typeface="+mn-lt"/>
                <a:ea typeface="+mn-ea"/>
              </a:rPr>
              <a:t>目錄</a:t>
            </a:r>
          </a:p>
        </p:txBody>
      </p:sp>
      <p:sp>
        <p:nvSpPr>
          <p:cNvPr id="13317" name="文字方塊 15" descr="poButton"/>
          <p:cNvSpPr txBox="1">
            <a:spLocks noChangeArrowheads="1"/>
          </p:cNvSpPr>
          <p:nvPr/>
        </p:nvSpPr>
        <p:spPr bwMode="auto">
          <a:xfrm>
            <a:off x="5103813" y="1330325"/>
            <a:ext cx="2273300" cy="369888"/>
          </a:xfrm>
          <a:prstGeom prst="rect">
            <a:avLst/>
          </a:prstGeom>
          <a:solidFill>
            <a:srgbClr val="000000">
              <a:alpha val="1176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120000"/>
              </a:lnSpc>
              <a:spcBef>
                <a:spcPts val="1000"/>
              </a:spcBef>
              <a:buSzPct val="125000"/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1pPr>
            <a:lvl2pPr marL="742950" indent="-28575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2pPr>
            <a:lvl3pPr marL="11430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3pPr>
            <a:lvl4pPr marL="16002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4pPr>
            <a:lvl5pPr marL="20574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endParaRPr lang="zh-HK" altLang="en-US" sz="1800">
              <a:latin typeface="Calibri" pitchFamily="34" charset="0"/>
            </a:endParaRPr>
          </a:p>
        </p:txBody>
      </p:sp>
      <p:sp>
        <p:nvSpPr>
          <p:cNvPr id="5" name="文字方塊 4"/>
          <p:cNvSpPr txBox="1">
            <a:spLocks noChangeArrowheads="1"/>
          </p:cNvSpPr>
          <p:nvPr/>
        </p:nvSpPr>
        <p:spPr bwMode="auto">
          <a:xfrm>
            <a:off x="7251700" y="1104900"/>
            <a:ext cx="1316038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120000"/>
              </a:lnSpc>
              <a:spcBef>
                <a:spcPts val="1000"/>
              </a:spcBef>
              <a:buSzPct val="125000"/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1pPr>
            <a:lvl2pPr marL="742950" indent="-28575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2pPr>
            <a:lvl3pPr marL="11430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3pPr>
            <a:lvl4pPr marL="16002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4pPr>
            <a:lvl5pPr marL="20574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en-US" altLang="zh-HK" sz="1800" b="1">
                <a:solidFill>
                  <a:srgbClr val="006600"/>
                </a:solidFill>
                <a:latin typeface="Calibri" pitchFamily="34" charset="0"/>
              </a:rPr>
              <a:t>Persistence </a:t>
            </a:r>
          </a:p>
          <a:p>
            <a:pPr algn="ctr"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en-US" altLang="zh-HK" sz="1800" b="1">
                <a:solidFill>
                  <a:srgbClr val="006600"/>
                </a:solidFill>
                <a:latin typeface="Calibri" pitchFamily="34" charset="0"/>
              </a:rPr>
              <a:t>of Vision</a:t>
            </a:r>
            <a:endParaRPr lang="zh-HK" altLang="en-US" sz="1800" b="1">
              <a:solidFill>
                <a:srgbClr val="006600"/>
              </a:solidFill>
              <a:latin typeface="Calibri" pitchFamily="34" charset="0"/>
            </a:endParaRPr>
          </a:p>
        </p:txBody>
      </p:sp>
      <p:sp>
        <p:nvSpPr>
          <p:cNvPr id="22" name="文字方塊 21" descr="poButton"/>
          <p:cNvSpPr txBox="1">
            <a:spLocks noChangeArrowheads="1"/>
          </p:cNvSpPr>
          <p:nvPr/>
        </p:nvSpPr>
        <p:spPr bwMode="auto">
          <a:xfrm>
            <a:off x="6208713" y="1104900"/>
            <a:ext cx="1042987" cy="366713"/>
          </a:xfrm>
          <a:prstGeom prst="rect">
            <a:avLst/>
          </a:prstGeom>
          <a:solidFill>
            <a:srgbClr val="000000">
              <a:alpha val="1176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120000"/>
              </a:lnSpc>
              <a:spcBef>
                <a:spcPts val="1000"/>
              </a:spcBef>
              <a:buSzPct val="125000"/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1pPr>
            <a:lvl2pPr marL="742950" indent="-28575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2pPr>
            <a:lvl3pPr marL="11430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3pPr>
            <a:lvl4pPr marL="16002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4pPr>
            <a:lvl5pPr marL="20574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endParaRPr lang="zh-HK" altLang="en-US" sz="1800">
              <a:latin typeface="Calibri" pitchFamily="34" charset="0"/>
            </a:endParaRPr>
          </a:p>
        </p:txBody>
      </p:sp>
      <p:pic>
        <p:nvPicPr>
          <p:cNvPr id="14357" name="Picture 2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2513" y="2835275"/>
            <a:ext cx="6778625" cy="2146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5298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3300" y="4970463"/>
            <a:ext cx="7154863" cy="1862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e_pe2830.wav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21900" y="2349500"/>
            <a:ext cx="6096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2">
            <a:hlinkClick r:id="rId8" action="ppaction://hlinksldjump"/>
          </p:cNvPr>
          <p:cNvPicPr>
            <a:picLocks noChangeAspect="1" noChangeArrowheads="1"/>
          </p:cNvPicPr>
          <p:nvPr/>
        </p:nvPicPr>
        <p:blipFill>
          <a:blip r:embed="rId9">
            <a:clrChange>
              <a:clrFrom>
                <a:srgbClr val="FFFBFD"/>
              </a:clrFrom>
              <a:clrTo>
                <a:srgbClr val="FFFB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1825" y="2324245"/>
            <a:ext cx="1593850" cy="434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4" name="Group 23">
            <a:extLst>
              <a:ext uri="{FF2B5EF4-FFF2-40B4-BE49-F238E27FC236}">
                <a16:creationId xmlns:a16="http://schemas.microsoft.com/office/drawing/2014/main" id="{98852CD7-7084-8538-F076-A15BA9E3BDAD}"/>
              </a:ext>
            </a:extLst>
          </p:cNvPr>
          <p:cNvGrpSpPr/>
          <p:nvPr/>
        </p:nvGrpSpPr>
        <p:grpSpPr>
          <a:xfrm>
            <a:off x="6216319" y="1435675"/>
            <a:ext cx="2211840" cy="1272960"/>
            <a:chOff x="6216319" y="1435675"/>
            <a:chExt cx="2211840" cy="12729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0">
              <p14:nvContentPartPr>
                <p14:cNvPr id="8" name="Ink 7">
                  <a:extLst>
                    <a:ext uri="{FF2B5EF4-FFF2-40B4-BE49-F238E27FC236}">
                      <a16:creationId xmlns:a16="http://schemas.microsoft.com/office/drawing/2014/main" id="{8CA5F8CF-94AB-2B97-FBBE-A586D688B5F8}"/>
                    </a:ext>
                  </a:extLst>
                </p14:cNvPr>
                <p14:cNvContentPartPr/>
                <p14:nvPr/>
              </p14:nvContentPartPr>
              <p14:xfrm>
                <a:off x="6216319" y="1435675"/>
                <a:ext cx="958320" cy="47520"/>
              </p14:xfrm>
            </p:contentPart>
          </mc:Choice>
          <mc:Fallback>
            <p:pic>
              <p:nvPicPr>
                <p:cNvPr id="8" name="Ink 7">
                  <a:extLst>
                    <a:ext uri="{FF2B5EF4-FFF2-40B4-BE49-F238E27FC236}">
                      <a16:creationId xmlns:a16="http://schemas.microsoft.com/office/drawing/2014/main" id="{8CA5F8CF-94AB-2B97-FBBE-A586D688B5F8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6207679" y="1426675"/>
                  <a:ext cx="975960" cy="65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">
              <p14:nvContentPartPr>
                <p14:cNvPr id="9" name="Ink 8">
                  <a:extLst>
                    <a:ext uri="{FF2B5EF4-FFF2-40B4-BE49-F238E27FC236}">
                      <a16:creationId xmlns:a16="http://schemas.microsoft.com/office/drawing/2014/main" id="{5D8CFAB0-5980-2C45-A0B0-ACC3B9179F16}"/>
                    </a:ext>
                  </a:extLst>
                </p14:cNvPr>
                <p14:cNvContentPartPr/>
                <p14:nvPr/>
              </p14:nvContentPartPr>
              <p14:xfrm>
                <a:off x="6754519" y="1510555"/>
                <a:ext cx="787320" cy="331920"/>
              </p14:xfrm>
            </p:contentPart>
          </mc:Choice>
          <mc:Fallback>
            <p:pic>
              <p:nvPicPr>
                <p:cNvPr id="9" name="Ink 8">
                  <a:extLst>
                    <a:ext uri="{FF2B5EF4-FFF2-40B4-BE49-F238E27FC236}">
                      <a16:creationId xmlns:a16="http://schemas.microsoft.com/office/drawing/2014/main" id="{5D8CFAB0-5980-2C45-A0B0-ACC3B9179F16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6745879" y="1501915"/>
                  <a:ext cx="804960" cy="349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">
              <p14:nvContentPartPr>
                <p14:cNvPr id="10" name="Ink 9">
                  <a:extLst>
                    <a:ext uri="{FF2B5EF4-FFF2-40B4-BE49-F238E27FC236}">
                      <a16:creationId xmlns:a16="http://schemas.microsoft.com/office/drawing/2014/main" id="{35E93434-70D6-5D92-7AA5-6E1872D79F01}"/>
                    </a:ext>
                  </a:extLst>
                </p14:cNvPr>
                <p14:cNvContentPartPr/>
                <p14:nvPr/>
              </p14:nvContentPartPr>
              <p14:xfrm>
                <a:off x="7240879" y="1873435"/>
                <a:ext cx="259920" cy="217440"/>
              </p14:xfrm>
            </p:contentPart>
          </mc:Choice>
          <mc:Fallback>
            <p:pic>
              <p:nvPicPr>
                <p:cNvPr id="10" name="Ink 9">
                  <a:extLst>
                    <a:ext uri="{FF2B5EF4-FFF2-40B4-BE49-F238E27FC236}">
                      <a16:creationId xmlns:a16="http://schemas.microsoft.com/office/drawing/2014/main" id="{35E93434-70D6-5D92-7AA5-6E1872D79F01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7231879" y="1864435"/>
                  <a:ext cx="277560" cy="235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">
              <p14:nvContentPartPr>
                <p14:cNvPr id="13" name="Ink 12">
                  <a:extLst>
                    <a:ext uri="{FF2B5EF4-FFF2-40B4-BE49-F238E27FC236}">
                      <a16:creationId xmlns:a16="http://schemas.microsoft.com/office/drawing/2014/main" id="{29EF6700-97C2-0A13-5515-44E12D12D2D0}"/>
                    </a:ext>
                  </a:extLst>
                </p14:cNvPr>
                <p14:cNvContentPartPr/>
                <p14:nvPr/>
              </p14:nvContentPartPr>
              <p14:xfrm>
                <a:off x="7543999" y="1859395"/>
                <a:ext cx="149760" cy="223200"/>
              </p14:xfrm>
            </p:contentPart>
          </mc:Choice>
          <mc:Fallback>
            <p:pic>
              <p:nvPicPr>
                <p:cNvPr id="13" name="Ink 12">
                  <a:extLst>
                    <a:ext uri="{FF2B5EF4-FFF2-40B4-BE49-F238E27FC236}">
                      <a16:creationId xmlns:a16="http://schemas.microsoft.com/office/drawing/2014/main" id="{29EF6700-97C2-0A13-5515-44E12D12D2D0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7534999" y="1850755"/>
                  <a:ext cx="167400" cy="240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">
              <p14:nvContentPartPr>
                <p14:cNvPr id="14" name="Ink 13">
                  <a:extLst>
                    <a:ext uri="{FF2B5EF4-FFF2-40B4-BE49-F238E27FC236}">
                      <a16:creationId xmlns:a16="http://schemas.microsoft.com/office/drawing/2014/main" id="{091DE082-D628-C806-7E00-CB8EECE36073}"/>
                    </a:ext>
                  </a:extLst>
                </p14:cNvPr>
                <p14:cNvContentPartPr/>
                <p14:nvPr/>
              </p14:nvContentPartPr>
              <p14:xfrm>
                <a:off x="7687999" y="1765435"/>
                <a:ext cx="148320" cy="378360"/>
              </p14:xfrm>
            </p:contentPart>
          </mc:Choice>
          <mc:Fallback>
            <p:pic>
              <p:nvPicPr>
                <p:cNvPr id="14" name="Ink 13">
                  <a:extLst>
                    <a:ext uri="{FF2B5EF4-FFF2-40B4-BE49-F238E27FC236}">
                      <a16:creationId xmlns:a16="http://schemas.microsoft.com/office/drawing/2014/main" id="{091DE082-D628-C806-7E00-CB8EECE36073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7678999" y="1756795"/>
                  <a:ext cx="165960" cy="39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">
              <p14:nvContentPartPr>
                <p14:cNvPr id="15" name="Ink 14">
                  <a:extLst>
                    <a:ext uri="{FF2B5EF4-FFF2-40B4-BE49-F238E27FC236}">
                      <a16:creationId xmlns:a16="http://schemas.microsoft.com/office/drawing/2014/main" id="{220E65CB-D63A-CDCC-D1B2-FE7A73F483DC}"/>
                    </a:ext>
                  </a:extLst>
                </p14:cNvPr>
                <p14:cNvContentPartPr/>
                <p14:nvPr/>
              </p14:nvContentPartPr>
              <p14:xfrm>
                <a:off x="7858279" y="1902235"/>
                <a:ext cx="185400" cy="212760"/>
              </p14:xfrm>
            </p:contentPart>
          </mc:Choice>
          <mc:Fallback>
            <p:pic>
              <p:nvPicPr>
                <p:cNvPr id="15" name="Ink 14">
                  <a:extLst>
                    <a:ext uri="{FF2B5EF4-FFF2-40B4-BE49-F238E27FC236}">
                      <a16:creationId xmlns:a16="http://schemas.microsoft.com/office/drawing/2014/main" id="{220E65CB-D63A-CDCC-D1B2-FE7A73F483DC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7849639" y="1893595"/>
                  <a:ext cx="203040" cy="230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">
              <p14:nvContentPartPr>
                <p14:cNvPr id="16" name="Ink 15">
                  <a:extLst>
                    <a:ext uri="{FF2B5EF4-FFF2-40B4-BE49-F238E27FC236}">
                      <a16:creationId xmlns:a16="http://schemas.microsoft.com/office/drawing/2014/main" id="{658092F6-1620-D3FD-0B59-92890274224E}"/>
                    </a:ext>
                  </a:extLst>
                </p14:cNvPr>
                <p14:cNvContentPartPr/>
                <p14:nvPr/>
              </p14:nvContentPartPr>
              <p14:xfrm>
                <a:off x="8084359" y="1966675"/>
                <a:ext cx="343800" cy="181080"/>
              </p14:xfrm>
            </p:contentPart>
          </mc:Choice>
          <mc:Fallback>
            <p:pic>
              <p:nvPicPr>
                <p:cNvPr id="16" name="Ink 15">
                  <a:extLst>
                    <a:ext uri="{FF2B5EF4-FFF2-40B4-BE49-F238E27FC236}">
                      <a16:creationId xmlns:a16="http://schemas.microsoft.com/office/drawing/2014/main" id="{658092F6-1620-D3FD-0B59-92890274224E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8075719" y="1958035"/>
                  <a:ext cx="361440" cy="198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">
              <p14:nvContentPartPr>
                <p14:cNvPr id="18" name="Ink 17">
                  <a:extLst>
                    <a:ext uri="{FF2B5EF4-FFF2-40B4-BE49-F238E27FC236}">
                      <a16:creationId xmlns:a16="http://schemas.microsoft.com/office/drawing/2014/main" id="{32686355-A80C-E788-7CF2-D65E9EFC89B5}"/>
                    </a:ext>
                  </a:extLst>
                </p14:cNvPr>
                <p14:cNvContentPartPr/>
                <p14:nvPr/>
              </p14:nvContentPartPr>
              <p14:xfrm>
                <a:off x="7330879" y="2189155"/>
                <a:ext cx="89280" cy="373320"/>
              </p14:xfrm>
            </p:contentPart>
          </mc:Choice>
          <mc:Fallback>
            <p:pic>
              <p:nvPicPr>
                <p:cNvPr id="18" name="Ink 17">
                  <a:extLst>
                    <a:ext uri="{FF2B5EF4-FFF2-40B4-BE49-F238E27FC236}">
                      <a16:creationId xmlns:a16="http://schemas.microsoft.com/office/drawing/2014/main" id="{32686355-A80C-E788-7CF2-D65E9EFC89B5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7321879" y="2180155"/>
                  <a:ext cx="106920" cy="390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">
              <p14:nvContentPartPr>
                <p14:cNvPr id="19" name="Ink 18">
                  <a:extLst>
                    <a:ext uri="{FF2B5EF4-FFF2-40B4-BE49-F238E27FC236}">
                      <a16:creationId xmlns:a16="http://schemas.microsoft.com/office/drawing/2014/main" id="{0D5A5950-F508-6F98-8110-B7702C69C58D}"/>
                    </a:ext>
                  </a:extLst>
                </p14:cNvPr>
                <p14:cNvContentPartPr/>
                <p14:nvPr/>
              </p14:nvContentPartPr>
              <p14:xfrm>
                <a:off x="7180039" y="2373475"/>
                <a:ext cx="353520" cy="78480"/>
              </p14:xfrm>
            </p:contentPart>
          </mc:Choice>
          <mc:Fallback>
            <p:pic>
              <p:nvPicPr>
                <p:cNvPr id="19" name="Ink 18">
                  <a:extLst>
                    <a:ext uri="{FF2B5EF4-FFF2-40B4-BE49-F238E27FC236}">
                      <a16:creationId xmlns:a16="http://schemas.microsoft.com/office/drawing/2014/main" id="{0D5A5950-F508-6F98-8110-B7702C69C58D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7171399" y="2364475"/>
                  <a:ext cx="371160" cy="96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">
              <p14:nvContentPartPr>
                <p14:cNvPr id="20" name="Ink 19">
                  <a:extLst>
                    <a:ext uri="{FF2B5EF4-FFF2-40B4-BE49-F238E27FC236}">
                      <a16:creationId xmlns:a16="http://schemas.microsoft.com/office/drawing/2014/main" id="{5E012221-9FC1-C020-DB0C-8F8D28CBDD76}"/>
                    </a:ext>
                  </a:extLst>
                </p14:cNvPr>
                <p14:cNvContentPartPr/>
                <p14:nvPr/>
              </p14:nvContentPartPr>
              <p14:xfrm>
                <a:off x="7491799" y="2391835"/>
                <a:ext cx="28440" cy="316800"/>
              </p14:xfrm>
            </p:contentPart>
          </mc:Choice>
          <mc:Fallback>
            <p:pic>
              <p:nvPicPr>
                <p:cNvPr id="20" name="Ink 19">
                  <a:extLst>
                    <a:ext uri="{FF2B5EF4-FFF2-40B4-BE49-F238E27FC236}">
                      <a16:creationId xmlns:a16="http://schemas.microsoft.com/office/drawing/2014/main" id="{5E012221-9FC1-C020-DB0C-8F8D28CBDD76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7483159" y="2383195"/>
                  <a:ext cx="46080" cy="334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">
              <p14:nvContentPartPr>
                <p14:cNvPr id="21" name="Ink 20">
                  <a:extLst>
                    <a:ext uri="{FF2B5EF4-FFF2-40B4-BE49-F238E27FC236}">
                      <a16:creationId xmlns:a16="http://schemas.microsoft.com/office/drawing/2014/main" id="{70FE8508-0D21-4ACD-410C-C86704B54E9A}"/>
                    </a:ext>
                  </a:extLst>
                </p14:cNvPr>
                <p14:cNvContentPartPr/>
                <p14:nvPr/>
              </p14:nvContentPartPr>
              <p14:xfrm>
                <a:off x="7471279" y="2342875"/>
                <a:ext cx="171000" cy="186120"/>
              </p14:xfrm>
            </p:contentPart>
          </mc:Choice>
          <mc:Fallback>
            <p:pic>
              <p:nvPicPr>
                <p:cNvPr id="21" name="Ink 20">
                  <a:extLst>
                    <a:ext uri="{FF2B5EF4-FFF2-40B4-BE49-F238E27FC236}">
                      <a16:creationId xmlns:a16="http://schemas.microsoft.com/office/drawing/2014/main" id="{70FE8508-0D21-4ACD-410C-C86704B54E9A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7462639" y="2333875"/>
                  <a:ext cx="188640" cy="203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">
              <p14:nvContentPartPr>
                <p14:cNvPr id="23" name="Ink 22">
                  <a:extLst>
                    <a:ext uri="{FF2B5EF4-FFF2-40B4-BE49-F238E27FC236}">
                      <a16:creationId xmlns:a16="http://schemas.microsoft.com/office/drawing/2014/main" id="{CB72A0BC-77D1-1973-0688-27E77421014C}"/>
                    </a:ext>
                  </a:extLst>
                </p14:cNvPr>
                <p14:cNvContentPartPr/>
                <p14:nvPr/>
              </p14:nvContentPartPr>
              <p14:xfrm>
                <a:off x="7674679" y="2327755"/>
                <a:ext cx="133560" cy="223200"/>
              </p14:xfrm>
            </p:contentPart>
          </mc:Choice>
          <mc:Fallback>
            <p:pic>
              <p:nvPicPr>
                <p:cNvPr id="23" name="Ink 22">
                  <a:extLst>
                    <a:ext uri="{FF2B5EF4-FFF2-40B4-BE49-F238E27FC236}">
                      <a16:creationId xmlns:a16="http://schemas.microsoft.com/office/drawing/2014/main" id="{CB72A0BC-77D1-1973-0688-27E77421014C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>
                  <a:off x="7666039" y="2318755"/>
                  <a:ext cx="151200" cy="2408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EDDCF0C6-3146-4BB3-1DB2-2829299C916F}"/>
              </a:ext>
            </a:extLst>
          </p:cNvPr>
          <p:cNvGrpSpPr/>
          <p:nvPr/>
        </p:nvGrpSpPr>
        <p:grpSpPr>
          <a:xfrm>
            <a:off x="8139079" y="2302555"/>
            <a:ext cx="951480" cy="290520"/>
            <a:chOff x="8139079" y="2302555"/>
            <a:chExt cx="951480" cy="2905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4">
              <p14:nvContentPartPr>
                <p14:cNvPr id="25" name="Ink 24">
                  <a:extLst>
                    <a:ext uri="{FF2B5EF4-FFF2-40B4-BE49-F238E27FC236}">
                      <a16:creationId xmlns:a16="http://schemas.microsoft.com/office/drawing/2014/main" id="{F780886B-C140-904C-A1F6-4DEFAFDE6180}"/>
                    </a:ext>
                  </a:extLst>
                </p14:cNvPr>
                <p14:cNvContentPartPr/>
                <p14:nvPr/>
              </p14:nvContentPartPr>
              <p14:xfrm>
                <a:off x="8155639" y="2302555"/>
                <a:ext cx="21600" cy="31680"/>
              </p14:xfrm>
            </p:contentPart>
          </mc:Choice>
          <mc:Fallback>
            <p:pic>
              <p:nvPicPr>
                <p:cNvPr id="25" name="Ink 24">
                  <a:extLst>
                    <a:ext uri="{FF2B5EF4-FFF2-40B4-BE49-F238E27FC236}">
                      <a16:creationId xmlns:a16="http://schemas.microsoft.com/office/drawing/2014/main" id="{F780886B-C140-904C-A1F6-4DEFAFDE6180}"/>
                    </a:ext>
                  </a:extLst>
                </p:cNvPr>
                <p:cNvPicPr/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8146639" y="2293555"/>
                  <a:ext cx="39240" cy="49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">
              <p14:nvContentPartPr>
                <p14:cNvPr id="26" name="Ink 25">
                  <a:extLst>
                    <a:ext uri="{FF2B5EF4-FFF2-40B4-BE49-F238E27FC236}">
                      <a16:creationId xmlns:a16="http://schemas.microsoft.com/office/drawing/2014/main" id="{C57F4F67-7037-9AB8-B4B2-95E41BC02DA8}"/>
                    </a:ext>
                  </a:extLst>
                </p14:cNvPr>
                <p14:cNvContentPartPr/>
                <p14:nvPr/>
              </p14:nvContentPartPr>
              <p14:xfrm>
                <a:off x="8139079" y="2447635"/>
                <a:ext cx="10800" cy="133200"/>
              </p14:xfrm>
            </p:contentPart>
          </mc:Choice>
          <mc:Fallback>
            <p:pic>
              <p:nvPicPr>
                <p:cNvPr id="26" name="Ink 25">
                  <a:extLst>
                    <a:ext uri="{FF2B5EF4-FFF2-40B4-BE49-F238E27FC236}">
                      <a16:creationId xmlns:a16="http://schemas.microsoft.com/office/drawing/2014/main" id="{C57F4F67-7037-9AB8-B4B2-95E41BC02DA8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8130079" y="2438995"/>
                  <a:ext cx="28440" cy="150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">
              <p14:nvContentPartPr>
                <p14:cNvPr id="27" name="Ink 26">
                  <a:extLst>
                    <a:ext uri="{FF2B5EF4-FFF2-40B4-BE49-F238E27FC236}">
                      <a16:creationId xmlns:a16="http://schemas.microsoft.com/office/drawing/2014/main" id="{2C53067A-D516-9CB4-43DD-894A6483AE4F}"/>
                    </a:ext>
                  </a:extLst>
                </p14:cNvPr>
                <p14:cNvContentPartPr/>
                <p14:nvPr/>
              </p14:nvContentPartPr>
              <p14:xfrm>
                <a:off x="8231239" y="2413795"/>
                <a:ext cx="121320" cy="159480"/>
              </p14:xfrm>
            </p:contentPart>
          </mc:Choice>
          <mc:Fallback>
            <p:pic>
              <p:nvPicPr>
                <p:cNvPr id="27" name="Ink 26">
                  <a:extLst>
                    <a:ext uri="{FF2B5EF4-FFF2-40B4-BE49-F238E27FC236}">
                      <a16:creationId xmlns:a16="http://schemas.microsoft.com/office/drawing/2014/main" id="{2C53067A-D516-9CB4-43DD-894A6483AE4F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>
                  <a:off x="8222599" y="2405155"/>
                  <a:ext cx="138960" cy="177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">
              <p14:nvContentPartPr>
                <p14:cNvPr id="28" name="Ink 27">
                  <a:extLst>
                    <a:ext uri="{FF2B5EF4-FFF2-40B4-BE49-F238E27FC236}">
                      <a16:creationId xmlns:a16="http://schemas.microsoft.com/office/drawing/2014/main" id="{FAB7BCF3-9A71-1542-7101-085A14867DCF}"/>
                    </a:ext>
                  </a:extLst>
                </p14:cNvPr>
                <p14:cNvContentPartPr/>
                <p14:nvPr/>
              </p14:nvContentPartPr>
              <p14:xfrm>
                <a:off x="8384959" y="2424595"/>
                <a:ext cx="138240" cy="120960"/>
              </p14:xfrm>
            </p:contentPart>
          </mc:Choice>
          <mc:Fallback>
            <p:pic>
              <p:nvPicPr>
                <p:cNvPr id="28" name="Ink 27">
                  <a:extLst>
                    <a:ext uri="{FF2B5EF4-FFF2-40B4-BE49-F238E27FC236}">
                      <a16:creationId xmlns:a16="http://schemas.microsoft.com/office/drawing/2014/main" id="{FAB7BCF3-9A71-1542-7101-085A14867DCF}"/>
                    </a:ext>
                  </a:extLst>
                </p:cNvPr>
                <p:cNvPicPr/>
                <p:nvPr/>
              </p:nvPicPr>
              <p:blipFill>
                <a:blip r:embed="rId41"/>
                <a:stretch>
                  <a:fillRect/>
                </a:stretch>
              </p:blipFill>
              <p:spPr>
                <a:xfrm>
                  <a:off x="8376319" y="2415955"/>
                  <a:ext cx="155880" cy="138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2">
              <p14:nvContentPartPr>
                <p14:cNvPr id="29" name="Ink 28">
                  <a:extLst>
                    <a:ext uri="{FF2B5EF4-FFF2-40B4-BE49-F238E27FC236}">
                      <a16:creationId xmlns:a16="http://schemas.microsoft.com/office/drawing/2014/main" id="{6519C368-3276-1216-4D15-1C86B91F5B9F}"/>
                    </a:ext>
                  </a:extLst>
                </p14:cNvPr>
                <p14:cNvContentPartPr/>
                <p14:nvPr/>
              </p14:nvContentPartPr>
              <p14:xfrm>
                <a:off x="8530399" y="2357275"/>
                <a:ext cx="160920" cy="235800"/>
              </p14:xfrm>
            </p:contentPart>
          </mc:Choice>
          <mc:Fallback>
            <p:pic>
              <p:nvPicPr>
                <p:cNvPr id="29" name="Ink 28">
                  <a:extLst>
                    <a:ext uri="{FF2B5EF4-FFF2-40B4-BE49-F238E27FC236}">
                      <a16:creationId xmlns:a16="http://schemas.microsoft.com/office/drawing/2014/main" id="{6519C368-3276-1216-4D15-1C86B91F5B9F}"/>
                    </a:ext>
                  </a:extLst>
                </p:cNvPr>
                <p:cNvPicPr/>
                <p:nvPr/>
              </p:nvPicPr>
              <p:blipFill>
                <a:blip r:embed="rId43"/>
                <a:stretch>
                  <a:fillRect/>
                </a:stretch>
              </p:blipFill>
              <p:spPr>
                <a:xfrm>
                  <a:off x="8521399" y="2348635"/>
                  <a:ext cx="178560" cy="253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4">
              <p14:nvContentPartPr>
                <p14:cNvPr id="30" name="Ink 29">
                  <a:extLst>
                    <a:ext uri="{FF2B5EF4-FFF2-40B4-BE49-F238E27FC236}">
                      <a16:creationId xmlns:a16="http://schemas.microsoft.com/office/drawing/2014/main" id="{44D6ADDA-5736-FF4D-80C3-8259451905E5}"/>
                    </a:ext>
                  </a:extLst>
                </p14:cNvPr>
                <p14:cNvContentPartPr/>
                <p14:nvPr/>
              </p14:nvContentPartPr>
              <p14:xfrm>
                <a:off x="8608879" y="2398315"/>
                <a:ext cx="213840" cy="186840"/>
              </p14:xfrm>
            </p:contentPart>
          </mc:Choice>
          <mc:Fallback>
            <p:pic>
              <p:nvPicPr>
                <p:cNvPr id="30" name="Ink 29">
                  <a:extLst>
                    <a:ext uri="{FF2B5EF4-FFF2-40B4-BE49-F238E27FC236}">
                      <a16:creationId xmlns:a16="http://schemas.microsoft.com/office/drawing/2014/main" id="{44D6ADDA-5736-FF4D-80C3-8259451905E5}"/>
                    </a:ext>
                  </a:extLst>
                </p:cNvPr>
                <p:cNvPicPr/>
                <p:nvPr/>
              </p:nvPicPr>
              <p:blipFill>
                <a:blip r:embed="rId45"/>
                <a:stretch>
                  <a:fillRect/>
                </a:stretch>
              </p:blipFill>
              <p:spPr>
                <a:xfrm>
                  <a:off x="8600239" y="2389315"/>
                  <a:ext cx="231480" cy="204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6">
              <p14:nvContentPartPr>
                <p14:cNvPr id="31" name="Ink 30">
                  <a:extLst>
                    <a:ext uri="{FF2B5EF4-FFF2-40B4-BE49-F238E27FC236}">
                      <a16:creationId xmlns:a16="http://schemas.microsoft.com/office/drawing/2014/main" id="{12ECDD48-58E7-D822-7C8B-9F819B7EB483}"/>
                    </a:ext>
                  </a:extLst>
                </p14:cNvPr>
                <p14:cNvContentPartPr/>
                <p14:nvPr/>
              </p14:nvContentPartPr>
              <p14:xfrm>
                <a:off x="8810119" y="2427115"/>
                <a:ext cx="154080" cy="153000"/>
              </p14:xfrm>
            </p:contentPart>
          </mc:Choice>
          <mc:Fallback>
            <p:pic>
              <p:nvPicPr>
                <p:cNvPr id="31" name="Ink 30">
                  <a:extLst>
                    <a:ext uri="{FF2B5EF4-FFF2-40B4-BE49-F238E27FC236}">
                      <a16:creationId xmlns:a16="http://schemas.microsoft.com/office/drawing/2014/main" id="{12ECDD48-58E7-D822-7C8B-9F819B7EB483}"/>
                    </a:ext>
                  </a:extLst>
                </p:cNvPr>
                <p:cNvPicPr/>
                <p:nvPr/>
              </p:nvPicPr>
              <p:blipFill>
                <a:blip r:embed="rId47"/>
                <a:stretch>
                  <a:fillRect/>
                </a:stretch>
              </p:blipFill>
              <p:spPr>
                <a:xfrm>
                  <a:off x="8801479" y="2418475"/>
                  <a:ext cx="171720" cy="170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8">
              <p14:nvContentPartPr>
                <p14:cNvPr id="32" name="Ink 31">
                  <a:extLst>
                    <a:ext uri="{FF2B5EF4-FFF2-40B4-BE49-F238E27FC236}">
                      <a16:creationId xmlns:a16="http://schemas.microsoft.com/office/drawing/2014/main" id="{BA35DD3D-F8BA-8661-78FC-EDCFEDACC47D}"/>
                    </a:ext>
                  </a:extLst>
                </p14:cNvPr>
                <p14:cNvContentPartPr/>
                <p14:nvPr/>
              </p14:nvContentPartPr>
              <p14:xfrm>
                <a:off x="8954479" y="2479315"/>
                <a:ext cx="136080" cy="74520"/>
              </p14:xfrm>
            </p:contentPart>
          </mc:Choice>
          <mc:Fallback>
            <p:pic>
              <p:nvPicPr>
                <p:cNvPr id="32" name="Ink 31">
                  <a:extLst>
                    <a:ext uri="{FF2B5EF4-FFF2-40B4-BE49-F238E27FC236}">
                      <a16:creationId xmlns:a16="http://schemas.microsoft.com/office/drawing/2014/main" id="{BA35DD3D-F8BA-8661-78FC-EDCFEDACC47D}"/>
                    </a:ext>
                  </a:extLst>
                </p:cNvPr>
                <p:cNvPicPr/>
                <p:nvPr/>
              </p:nvPicPr>
              <p:blipFill>
                <a:blip r:embed="rId49"/>
                <a:stretch>
                  <a:fillRect/>
                </a:stretch>
              </p:blipFill>
              <p:spPr>
                <a:xfrm>
                  <a:off x="8945839" y="2470315"/>
                  <a:ext cx="153720" cy="92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0">
              <p14:nvContentPartPr>
                <p14:cNvPr id="33" name="Ink 32">
                  <a:extLst>
                    <a:ext uri="{FF2B5EF4-FFF2-40B4-BE49-F238E27FC236}">
                      <a16:creationId xmlns:a16="http://schemas.microsoft.com/office/drawing/2014/main" id="{4FD39412-8E5C-6EEF-18AF-14CB5392A4AB}"/>
                    </a:ext>
                  </a:extLst>
                </p14:cNvPr>
                <p14:cNvContentPartPr/>
                <p14:nvPr/>
              </p14:nvContentPartPr>
              <p14:xfrm>
                <a:off x="8726239" y="2395435"/>
                <a:ext cx="149040" cy="164160"/>
              </p14:xfrm>
            </p:contentPart>
          </mc:Choice>
          <mc:Fallback>
            <p:pic>
              <p:nvPicPr>
                <p:cNvPr id="33" name="Ink 32">
                  <a:extLst>
                    <a:ext uri="{FF2B5EF4-FFF2-40B4-BE49-F238E27FC236}">
                      <a16:creationId xmlns:a16="http://schemas.microsoft.com/office/drawing/2014/main" id="{4FD39412-8E5C-6EEF-18AF-14CB5392A4AB}"/>
                    </a:ext>
                  </a:extLst>
                </p:cNvPr>
                <p:cNvPicPr/>
                <p:nvPr/>
              </p:nvPicPr>
              <p:blipFill>
                <a:blip r:embed="rId51"/>
                <a:stretch>
                  <a:fillRect/>
                </a:stretch>
              </p:blipFill>
              <p:spPr>
                <a:xfrm>
                  <a:off x="8717239" y="2386435"/>
                  <a:ext cx="166680" cy="1818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26DEDDEB-DF64-F7B7-20C5-D5CD4B54615C}"/>
              </a:ext>
            </a:extLst>
          </p:cNvPr>
          <p:cNvGrpSpPr/>
          <p:nvPr/>
        </p:nvGrpSpPr>
        <p:grpSpPr>
          <a:xfrm>
            <a:off x="8089039" y="2697835"/>
            <a:ext cx="756000" cy="597600"/>
            <a:chOff x="8089039" y="2697835"/>
            <a:chExt cx="756000" cy="5976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2">
              <p14:nvContentPartPr>
                <p14:cNvPr id="35" name="Ink 34">
                  <a:extLst>
                    <a:ext uri="{FF2B5EF4-FFF2-40B4-BE49-F238E27FC236}">
                      <a16:creationId xmlns:a16="http://schemas.microsoft.com/office/drawing/2014/main" id="{792BF0EE-07FC-5A0B-7438-853EA6462DC5}"/>
                    </a:ext>
                  </a:extLst>
                </p14:cNvPr>
                <p14:cNvContentPartPr/>
                <p14:nvPr/>
              </p14:nvContentPartPr>
              <p14:xfrm>
                <a:off x="8089039" y="2697835"/>
                <a:ext cx="268200" cy="597600"/>
              </p14:xfrm>
            </p:contentPart>
          </mc:Choice>
          <mc:Fallback>
            <p:pic>
              <p:nvPicPr>
                <p:cNvPr id="35" name="Ink 34">
                  <a:extLst>
                    <a:ext uri="{FF2B5EF4-FFF2-40B4-BE49-F238E27FC236}">
                      <a16:creationId xmlns:a16="http://schemas.microsoft.com/office/drawing/2014/main" id="{792BF0EE-07FC-5A0B-7438-853EA6462DC5}"/>
                    </a:ext>
                  </a:extLst>
                </p:cNvPr>
                <p:cNvPicPr/>
                <p:nvPr/>
              </p:nvPicPr>
              <p:blipFill>
                <a:blip r:embed="rId53"/>
                <a:stretch>
                  <a:fillRect/>
                </a:stretch>
              </p:blipFill>
              <p:spPr>
                <a:xfrm>
                  <a:off x="8080399" y="2688835"/>
                  <a:ext cx="285840" cy="615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4">
              <p14:nvContentPartPr>
                <p14:cNvPr id="36" name="Ink 35">
                  <a:extLst>
                    <a:ext uri="{FF2B5EF4-FFF2-40B4-BE49-F238E27FC236}">
                      <a16:creationId xmlns:a16="http://schemas.microsoft.com/office/drawing/2014/main" id="{00751552-5FD3-008F-7E9A-6A05F4310AAA}"/>
                    </a:ext>
                  </a:extLst>
                </p14:cNvPr>
                <p14:cNvContentPartPr/>
                <p14:nvPr/>
              </p14:nvContentPartPr>
              <p14:xfrm>
                <a:off x="8379199" y="2943355"/>
                <a:ext cx="29880" cy="289080"/>
              </p14:xfrm>
            </p:contentPart>
          </mc:Choice>
          <mc:Fallback>
            <p:pic>
              <p:nvPicPr>
                <p:cNvPr id="36" name="Ink 35">
                  <a:extLst>
                    <a:ext uri="{FF2B5EF4-FFF2-40B4-BE49-F238E27FC236}">
                      <a16:creationId xmlns:a16="http://schemas.microsoft.com/office/drawing/2014/main" id="{00751552-5FD3-008F-7E9A-6A05F4310AAA}"/>
                    </a:ext>
                  </a:extLst>
                </p:cNvPr>
                <p:cNvPicPr/>
                <p:nvPr/>
              </p:nvPicPr>
              <p:blipFill>
                <a:blip r:embed="rId55"/>
                <a:stretch>
                  <a:fillRect/>
                </a:stretch>
              </p:blipFill>
              <p:spPr>
                <a:xfrm>
                  <a:off x="8370199" y="2934355"/>
                  <a:ext cx="47520" cy="306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6">
              <p14:nvContentPartPr>
                <p14:cNvPr id="37" name="Ink 36">
                  <a:extLst>
                    <a:ext uri="{FF2B5EF4-FFF2-40B4-BE49-F238E27FC236}">
                      <a16:creationId xmlns:a16="http://schemas.microsoft.com/office/drawing/2014/main" id="{36594F16-E0E3-739E-8918-3C7A863295EB}"/>
                    </a:ext>
                  </a:extLst>
                </p14:cNvPr>
                <p14:cNvContentPartPr/>
                <p14:nvPr/>
              </p14:nvContentPartPr>
              <p14:xfrm>
                <a:off x="8481079" y="2735275"/>
                <a:ext cx="104760" cy="435600"/>
              </p14:xfrm>
            </p:contentPart>
          </mc:Choice>
          <mc:Fallback>
            <p:pic>
              <p:nvPicPr>
                <p:cNvPr id="37" name="Ink 36">
                  <a:extLst>
                    <a:ext uri="{FF2B5EF4-FFF2-40B4-BE49-F238E27FC236}">
                      <a16:creationId xmlns:a16="http://schemas.microsoft.com/office/drawing/2014/main" id="{36594F16-E0E3-739E-8918-3C7A863295EB}"/>
                    </a:ext>
                  </a:extLst>
                </p:cNvPr>
                <p:cNvPicPr/>
                <p:nvPr/>
              </p:nvPicPr>
              <p:blipFill>
                <a:blip r:embed="rId57"/>
                <a:stretch>
                  <a:fillRect/>
                </a:stretch>
              </p:blipFill>
              <p:spPr>
                <a:xfrm>
                  <a:off x="8472439" y="2726635"/>
                  <a:ext cx="122400" cy="453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8">
              <p14:nvContentPartPr>
                <p14:cNvPr id="38" name="Ink 37">
                  <a:extLst>
                    <a:ext uri="{FF2B5EF4-FFF2-40B4-BE49-F238E27FC236}">
                      <a16:creationId xmlns:a16="http://schemas.microsoft.com/office/drawing/2014/main" id="{2A64854D-6A8F-CD5B-0052-028C83B91DD8}"/>
                    </a:ext>
                  </a:extLst>
                </p14:cNvPr>
                <p14:cNvContentPartPr/>
                <p14:nvPr/>
              </p14:nvContentPartPr>
              <p14:xfrm>
                <a:off x="8403679" y="2997715"/>
                <a:ext cx="244440" cy="44280"/>
              </p14:xfrm>
            </p:contentPart>
          </mc:Choice>
          <mc:Fallback>
            <p:pic>
              <p:nvPicPr>
                <p:cNvPr id="38" name="Ink 37">
                  <a:extLst>
                    <a:ext uri="{FF2B5EF4-FFF2-40B4-BE49-F238E27FC236}">
                      <a16:creationId xmlns:a16="http://schemas.microsoft.com/office/drawing/2014/main" id="{2A64854D-6A8F-CD5B-0052-028C83B91DD8}"/>
                    </a:ext>
                  </a:extLst>
                </p:cNvPr>
                <p:cNvPicPr/>
                <p:nvPr/>
              </p:nvPicPr>
              <p:blipFill>
                <a:blip r:embed="rId59"/>
                <a:stretch>
                  <a:fillRect/>
                </a:stretch>
              </p:blipFill>
              <p:spPr>
                <a:xfrm>
                  <a:off x="8394679" y="2988715"/>
                  <a:ext cx="262080" cy="61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0">
              <p14:nvContentPartPr>
                <p14:cNvPr id="39" name="Ink 38">
                  <a:extLst>
                    <a:ext uri="{FF2B5EF4-FFF2-40B4-BE49-F238E27FC236}">
                      <a16:creationId xmlns:a16="http://schemas.microsoft.com/office/drawing/2014/main" id="{A437BD49-E333-374C-15E0-F06BA09ACBC4}"/>
                    </a:ext>
                  </a:extLst>
                </p14:cNvPr>
                <p14:cNvContentPartPr/>
                <p14:nvPr/>
              </p14:nvContentPartPr>
              <p14:xfrm>
                <a:off x="8585839" y="2737075"/>
                <a:ext cx="171720" cy="464040"/>
              </p14:xfrm>
            </p:contentPart>
          </mc:Choice>
          <mc:Fallback>
            <p:pic>
              <p:nvPicPr>
                <p:cNvPr id="39" name="Ink 38">
                  <a:extLst>
                    <a:ext uri="{FF2B5EF4-FFF2-40B4-BE49-F238E27FC236}">
                      <a16:creationId xmlns:a16="http://schemas.microsoft.com/office/drawing/2014/main" id="{A437BD49-E333-374C-15E0-F06BA09ACBC4}"/>
                    </a:ext>
                  </a:extLst>
                </p:cNvPr>
                <p:cNvPicPr/>
                <p:nvPr/>
              </p:nvPicPr>
              <p:blipFill>
                <a:blip r:embed="rId61"/>
                <a:stretch>
                  <a:fillRect/>
                </a:stretch>
              </p:blipFill>
              <p:spPr>
                <a:xfrm>
                  <a:off x="8577199" y="2728435"/>
                  <a:ext cx="189360" cy="481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2">
              <p14:nvContentPartPr>
                <p14:cNvPr id="40" name="Ink 39">
                  <a:extLst>
                    <a:ext uri="{FF2B5EF4-FFF2-40B4-BE49-F238E27FC236}">
                      <a16:creationId xmlns:a16="http://schemas.microsoft.com/office/drawing/2014/main" id="{57A32DDF-A51B-E037-D680-B17B2C8F16CA}"/>
                    </a:ext>
                  </a:extLst>
                </p14:cNvPr>
                <p14:cNvContentPartPr/>
                <p14:nvPr/>
              </p14:nvContentPartPr>
              <p14:xfrm>
                <a:off x="8801479" y="3087715"/>
                <a:ext cx="43560" cy="76320"/>
              </p14:xfrm>
            </p:contentPart>
          </mc:Choice>
          <mc:Fallback>
            <p:pic>
              <p:nvPicPr>
                <p:cNvPr id="40" name="Ink 39">
                  <a:extLst>
                    <a:ext uri="{FF2B5EF4-FFF2-40B4-BE49-F238E27FC236}">
                      <a16:creationId xmlns:a16="http://schemas.microsoft.com/office/drawing/2014/main" id="{57A32DDF-A51B-E037-D680-B17B2C8F16CA}"/>
                    </a:ext>
                  </a:extLst>
                </p:cNvPr>
                <p:cNvPicPr/>
                <p:nvPr/>
              </p:nvPicPr>
              <p:blipFill>
                <a:blip r:embed="rId63"/>
                <a:stretch>
                  <a:fillRect/>
                </a:stretch>
              </p:blipFill>
              <p:spPr>
                <a:xfrm>
                  <a:off x="8792839" y="3078715"/>
                  <a:ext cx="61200" cy="93960"/>
                </a:xfrm>
                <a:prstGeom prst="rect">
                  <a:avLst/>
                </a:prstGeom>
              </p:spPr>
            </p:pic>
          </mc:Fallback>
        </mc:AlternateContent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43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52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 nodeType="clickPar">
                      <p:stCondLst>
                        <p:cond delay="0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audio>
              <p:cMediaNode vol="80000">
                <p:cTn id="3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 nodeType="clickPar">
                      <p:stCondLst>
                        <p:cond delay="0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9" dur="2320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nline Media 3" title="Flipbooks with SOUND FX // Awesome Battle 1-10">
            <a:hlinkClick r:id="" action="ppaction://media"/>
            <a:extLst>
              <a:ext uri="{FF2B5EF4-FFF2-40B4-BE49-F238E27FC236}">
                <a16:creationId xmlns:a16="http://schemas.microsoft.com/office/drawing/2014/main" id="{D15BE130-46F9-948E-5C57-65C9C0E5D97C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0" y="845820"/>
            <a:ext cx="9144000" cy="516636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141DB252-BC33-29A5-1A05-B0EB24F8FA21}"/>
              </a:ext>
            </a:extLst>
          </p:cNvPr>
          <p:cNvSpPr txBox="1"/>
          <p:nvPr/>
        </p:nvSpPr>
        <p:spPr>
          <a:xfrm>
            <a:off x="1656137" y="6217920"/>
            <a:ext cx="58317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hlinkClick r:id="rId4"/>
              </a:rPr>
              <a:t>Flipbooks with SOUND FX // Awesome Battle 1-10 - YouTube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5486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nline Media 4" title="Lego Lucky Coin">
            <a:hlinkClick r:id="" action="ppaction://media"/>
            <a:extLst>
              <a:ext uri="{FF2B5EF4-FFF2-40B4-BE49-F238E27FC236}">
                <a16:creationId xmlns:a16="http://schemas.microsoft.com/office/drawing/2014/main" id="{D331B5F3-D14D-B761-90C7-420D7C6764D1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0" y="845820"/>
            <a:ext cx="9144000" cy="516636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BB4786AB-0F2F-BDEB-1BF4-35B06792DB2C}"/>
              </a:ext>
            </a:extLst>
          </p:cNvPr>
          <p:cNvSpPr txBox="1"/>
          <p:nvPr/>
        </p:nvSpPr>
        <p:spPr>
          <a:xfrm>
            <a:off x="3246701" y="6185264"/>
            <a:ext cx="26505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hlinkClick r:id="rId4"/>
              </a:rPr>
              <a:t>Lego Lucky Coin - YouTube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01058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 bwMode="auto">
          <a:xfrm>
            <a:off x="1016000" y="866775"/>
            <a:ext cx="6896100" cy="2105025"/>
          </a:xfrm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50000"/>
              </a:lnSpc>
            </a:pPr>
            <a:r>
              <a:rPr lang="zh-TW" altLang="en-US" sz="2000">
                <a:effectLst/>
              </a:rPr>
              <a:t>傳統的動畫製作需以人手繪畫每一張圖像，所以</a:t>
            </a:r>
            <a:r>
              <a:rPr lang="en-US" altLang="zh-TW" sz="2000">
                <a:effectLst/>
              </a:rPr>
              <a:t>10</a:t>
            </a:r>
            <a:r>
              <a:rPr lang="zh-TW" altLang="en-US" sz="2000">
                <a:effectLst/>
              </a:rPr>
              <a:t>秒的動畫就需要繪製</a:t>
            </a:r>
            <a:r>
              <a:rPr lang="en-US" altLang="zh-TW" sz="2000">
                <a:effectLst/>
              </a:rPr>
              <a:t>120</a:t>
            </a:r>
            <a:r>
              <a:rPr lang="zh-TW" altLang="en-US" sz="2000">
                <a:effectLst/>
              </a:rPr>
              <a:t>張或以上的圖像。</a:t>
            </a:r>
            <a:endParaRPr lang="zh-TW" altLang="zh-HK" sz="2000">
              <a:effectLst/>
            </a:endParaRPr>
          </a:p>
          <a:p>
            <a:pPr algn="just">
              <a:lnSpc>
                <a:spcPct val="150000"/>
              </a:lnSpc>
            </a:pPr>
            <a:r>
              <a:rPr lang="zh-TW" altLang="en-US" sz="2000">
                <a:effectLst/>
              </a:rPr>
              <a:t>為了節省時間，動畫師一般會盡量保留靜態的背景，只會繪畫動態部分。</a:t>
            </a:r>
            <a:endParaRPr lang="en-US" altLang="zh-TW" sz="2000">
              <a:effectLst/>
            </a:endParaRPr>
          </a:p>
        </p:txBody>
      </p:sp>
      <p:sp>
        <p:nvSpPr>
          <p:cNvPr id="4" name="矩形 4">
            <a:hlinkClick r:id="rId2" action="ppaction://hlinksldjump"/>
          </p:cNvPr>
          <p:cNvSpPr/>
          <p:nvPr/>
        </p:nvSpPr>
        <p:spPr>
          <a:xfrm>
            <a:off x="7430254" y="101734"/>
            <a:ext cx="1569661" cy="92333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perspectiveHeroicExtremeLeftFacing"/>
              <a:lightRig rig="threePt" dir="t"/>
            </a:scene3d>
            <a:sp3d extrusionH="57150">
              <a:bevelT w="38100" h="38100" prst="relaxedInset"/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5400" dirty="0">
                <a:ln w="28575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  <a:innerShdw blurRad="63500" dist="50800" dir="16200000">
                    <a:prstClr val="black">
                      <a:alpha val="50000"/>
                    </a:prstClr>
                  </a:innerShdw>
                  <a:reflection blurRad="6350" stA="60000" endA="900" endPos="58000" dir="5400000" sy="-100000" algn="bl" rotWithShape="0"/>
                </a:effectLst>
                <a:latin typeface="+mn-lt"/>
                <a:ea typeface="+mn-ea"/>
              </a:rPr>
              <a:t>目錄</a:t>
            </a:r>
          </a:p>
        </p:txBody>
      </p:sp>
      <p:sp>
        <p:nvSpPr>
          <p:cNvPr id="14340" name="文字方塊 15" descr="poButton"/>
          <p:cNvSpPr txBox="1">
            <a:spLocks noChangeArrowheads="1"/>
          </p:cNvSpPr>
          <p:nvPr/>
        </p:nvSpPr>
        <p:spPr bwMode="auto">
          <a:xfrm>
            <a:off x="5103813" y="1330325"/>
            <a:ext cx="2273300" cy="369888"/>
          </a:xfrm>
          <a:prstGeom prst="rect">
            <a:avLst/>
          </a:prstGeom>
          <a:solidFill>
            <a:srgbClr val="000000">
              <a:alpha val="1176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120000"/>
              </a:lnSpc>
              <a:spcBef>
                <a:spcPts val="1000"/>
              </a:spcBef>
              <a:buSzPct val="125000"/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1pPr>
            <a:lvl2pPr marL="742950" indent="-28575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2pPr>
            <a:lvl3pPr marL="11430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3pPr>
            <a:lvl4pPr marL="16002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4pPr>
            <a:lvl5pPr marL="20574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endParaRPr lang="zh-HK" altLang="en-US" sz="1800">
              <a:latin typeface="Calibri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0138" y="3095625"/>
            <a:ext cx="7276671" cy="272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 bwMode="auto">
          <a:xfrm>
            <a:off x="4424363" y="3856038"/>
            <a:ext cx="4443412" cy="2684462"/>
          </a:xfrm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50000"/>
              </a:lnSpc>
            </a:pPr>
            <a:r>
              <a:rPr lang="zh-TW" altLang="en-US" sz="2000">
                <a:effectLst/>
              </a:rPr>
              <a:t>和路迪士尼在</a:t>
            </a:r>
            <a:r>
              <a:rPr lang="en-US" altLang="zh-TW" sz="2000">
                <a:effectLst/>
              </a:rPr>
              <a:t>2014 </a:t>
            </a:r>
            <a:r>
              <a:rPr lang="zh-TW" altLang="en-US" sz="2000">
                <a:effectLst/>
              </a:rPr>
              <a:t>年製作的動畫</a:t>
            </a:r>
            <a:r>
              <a:rPr lang="en-US" altLang="zh-TW" sz="2000">
                <a:effectLst/>
              </a:rPr>
              <a:t>《</a:t>
            </a:r>
            <a:r>
              <a:rPr lang="zh-TW" altLang="en-US" sz="2000">
                <a:effectLst/>
              </a:rPr>
              <a:t>魔雪奇緣</a:t>
            </a:r>
            <a:r>
              <a:rPr lang="en-US" altLang="zh-TW" sz="2000">
                <a:effectLst/>
              </a:rPr>
              <a:t>》</a:t>
            </a:r>
            <a:r>
              <a:rPr lang="zh-TW" altLang="en-US" sz="2000">
                <a:effectLst/>
              </a:rPr>
              <a:t>，便運用了最新的電腦動畫製作軟件，使</a:t>
            </a:r>
            <a:r>
              <a:rPr lang="zh-TW" altLang="en-US" sz="2000">
                <a:solidFill>
                  <a:srgbClr val="FF1515"/>
                </a:solidFill>
                <a:effectLst/>
              </a:rPr>
              <a:t>三維</a:t>
            </a:r>
            <a:r>
              <a:rPr lang="zh-TW" altLang="en-US" sz="2000">
                <a:effectLst/>
              </a:rPr>
              <a:t>的圖像表現得更細緻，影片的質素及視覺效果亦因此有了極大的進步。</a:t>
            </a:r>
            <a:endParaRPr lang="en-US" altLang="zh-TW" sz="2000">
              <a:effectLst/>
            </a:endParaRPr>
          </a:p>
        </p:txBody>
      </p:sp>
      <p:sp>
        <p:nvSpPr>
          <p:cNvPr id="4" name="矩形 4">
            <a:hlinkClick r:id="rId4" action="ppaction://hlinksldjump"/>
          </p:cNvPr>
          <p:cNvSpPr/>
          <p:nvPr/>
        </p:nvSpPr>
        <p:spPr>
          <a:xfrm>
            <a:off x="7430254" y="101734"/>
            <a:ext cx="1569661" cy="92333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perspectiveHeroicExtremeLeftFacing"/>
              <a:lightRig rig="threePt" dir="t"/>
            </a:scene3d>
            <a:sp3d extrusionH="57150">
              <a:bevelT w="38100" h="38100" prst="relaxedInset"/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5400" dirty="0">
                <a:ln w="28575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  <a:innerShdw blurRad="63500" dist="50800" dir="16200000">
                    <a:prstClr val="black">
                      <a:alpha val="50000"/>
                    </a:prstClr>
                  </a:innerShdw>
                  <a:reflection blurRad="6350" stA="60000" endA="900" endPos="58000" dir="5400000" sy="-100000" algn="bl" rotWithShape="0"/>
                </a:effectLst>
                <a:latin typeface="+mn-lt"/>
                <a:ea typeface="+mn-ea"/>
              </a:rPr>
              <a:t>目錄</a:t>
            </a:r>
          </a:p>
        </p:txBody>
      </p:sp>
      <p:sp>
        <p:nvSpPr>
          <p:cNvPr id="15364" name="文字方塊 7" descr="poButton"/>
          <p:cNvSpPr txBox="1">
            <a:spLocks noChangeArrowheads="1"/>
          </p:cNvSpPr>
          <p:nvPr/>
        </p:nvSpPr>
        <p:spPr bwMode="auto">
          <a:xfrm>
            <a:off x="4767263" y="4395788"/>
            <a:ext cx="523875" cy="368300"/>
          </a:xfrm>
          <a:prstGeom prst="rect">
            <a:avLst/>
          </a:prstGeom>
          <a:solidFill>
            <a:srgbClr val="000000">
              <a:alpha val="1176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120000"/>
              </a:lnSpc>
              <a:spcBef>
                <a:spcPts val="1000"/>
              </a:spcBef>
              <a:buSzPct val="125000"/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1pPr>
            <a:lvl2pPr marL="742950" indent="-28575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2pPr>
            <a:lvl3pPr marL="11430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3pPr>
            <a:lvl4pPr marL="16002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4pPr>
            <a:lvl5pPr marL="20574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9pPr>
          </a:lstStyle>
          <a:p>
            <a:pPr algn="r"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endParaRPr lang="zh-HK" altLang="en-US" sz="1800">
              <a:latin typeface="Calibri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2850" y="1022350"/>
            <a:ext cx="3340100" cy="2719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900" y="3856038"/>
            <a:ext cx="4410075" cy="2820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7938" y="6029325"/>
            <a:ext cx="1465262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文字方塊 11"/>
          <p:cNvSpPr txBox="1">
            <a:spLocks noChangeArrowheads="1"/>
          </p:cNvSpPr>
          <p:nvPr/>
        </p:nvSpPr>
        <p:spPr bwMode="auto">
          <a:xfrm>
            <a:off x="5087938" y="6323013"/>
            <a:ext cx="26670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120000"/>
              </a:lnSpc>
              <a:spcBef>
                <a:spcPts val="1000"/>
              </a:spcBef>
              <a:buSzPct val="125000"/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1pPr>
            <a:lvl2pPr marL="742950" indent="-28575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2pPr>
            <a:lvl3pPr marL="11430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3pPr>
            <a:lvl4pPr marL="16002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4pPr>
            <a:lvl5pPr marL="20574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en-US" altLang="zh-HK" sz="1800">
                <a:solidFill>
                  <a:srgbClr val="FF0000"/>
                </a:solidFill>
                <a:latin typeface="Calibri" pitchFamily="34" charset="0"/>
                <a:hlinkClick r:id="rId8"/>
              </a:rPr>
              <a:t>http://frozen.disney.com/</a:t>
            </a:r>
            <a:endParaRPr lang="zh-HK" altLang="en-US" sz="1800">
              <a:solidFill>
                <a:srgbClr val="FF0000"/>
              </a:solidFill>
              <a:latin typeface="Calibri" pitchFamily="34" charset="0"/>
            </a:endParaRPr>
          </a:p>
        </p:txBody>
      </p:sp>
      <p:sp>
        <p:nvSpPr>
          <p:cNvPr id="15369" name="Rectangle 14"/>
          <p:cNvSpPr>
            <a:spLocks noChangeArrowheads="1"/>
          </p:cNvSpPr>
          <p:nvPr/>
        </p:nvSpPr>
        <p:spPr bwMode="auto">
          <a:xfrm>
            <a:off x="101600" y="950913"/>
            <a:ext cx="4870450" cy="286226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285750" indent="-285750" eaLnBrk="0" hangingPunct="0">
              <a:lnSpc>
                <a:spcPct val="120000"/>
              </a:lnSpc>
              <a:spcBef>
                <a:spcPts val="1000"/>
              </a:spcBef>
              <a:buSzPct val="125000"/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1pPr>
            <a:lvl2pPr marL="742950" indent="-28575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2pPr>
            <a:lvl3pPr marL="11430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3pPr>
            <a:lvl4pPr marL="16002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4pPr>
            <a:lvl5pPr marL="20574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9pPr>
          </a:lstStyle>
          <a:p>
            <a:pPr>
              <a:lnSpc>
                <a:spcPct val="150000"/>
              </a:lnSpc>
            </a:pPr>
            <a:r>
              <a:rPr kumimoji="0" lang="zh-TW" altLang="en-US" sz="2000">
                <a:latin typeface="Calibri" pitchFamily="34" charset="0"/>
              </a:rPr>
              <a:t>動畫的製作方法隨着時代而不斷改變。和路迪士尼在</a:t>
            </a:r>
            <a:r>
              <a:rPr kumimoji="0" lang="en-US" altLang="zh-TW" sz="2000">
                <a:latin typeface="Calibri" pitchFamily="34" charset="0"/>
              </a:rPr>
              <a:t>1937 </a:t>
            </a:r>
            <a:r>
              <a:rPr kumimoji="0" lang="zh-TW" altLang="en-US" sz="2000">
                <a:latin typeface="Calibri" pitchFamily="34" charset="0"/>
              </a:rPr>
              <a:t>年製作了歷史上第一套動畫電影</a:t>
            </a:r>
            <a:r>
              <a:rPr kumimoji="0" lang="en-US" altLang="zh-TW" sz="2000">
                <a:latin typeface="Calibri" pitchFamily="34" charset="0"/>
              </a:rPr>
              <a:t>《</a:t>
            </a:r>
            <a:r>
              <a:rPr kumimoji="0" lang="zh-TW" altLang="en-US" sz="2000">
                <a:latin typeface="Calibri" pitchFamily="34" charset="0"/>
              </a:rPr>
              <a:t>白雪公主</a:t>
            </a:r>
            <a:r>
              <a:rPr kumimoji="0" lang="en-US" altLang="zh-TW" sz="2000">
                <a:latin typeface="Calibri" pitchFamily="34" charset="0"/>
              </a:rPr>
              <a:t>》</a:t>
            </a:r>
            <a:r>
              <a:rPr kumimoji="0" lang="zh-TW" altLang="en-US" sz="2000">
                <a:latin typeface="Calibri" pitchFamily="34" charset="0"/>
              </a:rPr>
              <a:t>，當中每一張圖片也是由動畫師親手繪畫出來的。而隨着電腦技術的進步，現在大部分的動畫均會運用電腦軟件製作。</a:t>
            </a:r>
          </a:p>
        </p:txBody>
      </p:sp>
      <p:sp>
        <p:nvSpPr>
          <p:cNvPr id="13" name="文字方塊 12"/>
          <p:cNvSpPr txBox="1">
            <a:spLocks noChangeArrowheads="1"/>
          </p:cNvSpPr>
          <p:nvPr/>
        </p:nvSpPr>
        <p:spPr bwMode="auto">
          <a:xfrm>
            <a:off x="6249988" y="4646613"/>
            <a:ext cx="1782762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120000"/>
              </a:lnSpc>
              <a:spcBef>
                <a:spcPts val="1000"/>
              </a:spcBef>
              <a:buSzPct val="125000"/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1pPr>
            <a:lvl2pPr marL="742950" indent="-28575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2pPr>
            <a:lvl3pPr marL="11430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3pPr>
            <a:lvl4pPr marL="16002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4pPr>
            <a:lvl5pPr marL="20574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SzTx/>
              <a:buFont typeface="Arial" pitchFamily="34" charset="0"/>
              <a:buNone/>
            </a:pPr>
            <a:r>
              <a:rPr lang="en-US" altLang="zh-HK" sz="1600" b="1">
                <a:solidFill>
                  <a:srgbClr val="006600"/>
                </a:solidFill>
                <a:latin typeface="Calibri" pitchFamily="34" charset="0"/>
              </a:rPr>
              <a:t>Three Dimensional</a:t>
            </a:r>
            <a:endParaRPr lang="zh-HK" altLang="en-US" sz="1600" b="1">
              <a:solidFill>
                <a:srgbClr val="006600"/>
              </a:solidFill>
              <a:latin typeface="Calibri" pitchFamily="34" charset="0"/>
            </a:endParaRPr>
          </a:p>
        </p:txBody>
      </p:sp>
      <p:sp>
        <p:nvSpPr>
          <p:cNvPr id="14" name="文字方塊 13" descr="poButton"/>
          <p:cNvSpPr txBox="1">
            <a:spLocks noChangeArrowheads="1"/>
          </p:cNvSpPr>
          <p:nvPr/>
        </p:nvSpPr>
        <p:spPr bwMode="auto">
          <a:xfrm>
            <a:off x="6775450" y="4906963"/>
            <a:ext cx="654050" cy="368300"/>
          </a:xfrm>
          <a:prstGeom prst="rect">
            <a:avLst/>
          </a:prstGeom>
          <a:solidFill>
            <a:srgbClr val="000000">
              <a:alpha val="1176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120000"/>
              </a:lnSpc>
              <a:spcBef>
                <a:spcPts val="1000"/>
              </a:spcBef>
              <a:buSzPct val="125000"/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1pPr>
            <a:lvl2pPr marL="742950" indent="-28575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2pPr>
            <a:lvl3pPr marL="11430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3pPr>
            <a:lvl4pPr marL="16002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4pPr>
            <a:lvl5pPr marL="20574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endParaRPr lang="zh-HK" altLang="en-US" sz="1800">
              <a:latin typeface="Calibri" pitchFamily="34" charset="0"/>
            </a:endParaRPr>
          </a:p>
        </p:txBody>
      </p:sp>
      <p:pic>
        <p:nvPicPr>
          <p:cNvPr id="2" name="e_th2846.wav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07700" y="3246438"/>
            <a:ext cx="6096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 nodeType="clickPar">
                      <p:stCondLst>
                        <p:cond delay="0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audio>
              <p:cMediaNode vol="80000">
                <p:cTn id="2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 nodeType="clickPar">
                      <p:stCondLst>
                        <p:cond delay="0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1" dur="1877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</p:childTnLst>
        </p:cTn>
      </p:par>
    </p:tnLst>
    <p:bldLst>
      <p:bldP spid="3" grpId="0" build="p"/>
      <p:bldP spid="12" grpId="0"/>
      <p:bldP spid="1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nline Media 1" title="Blender Tutorial: How To Make Spider-Man Run">
            <a:hlinkClick r:id="" action="ppaction://media"/>
            <a:extLst>
              <a:ext uri="{FF2B5EF4-FFF2-40B4-BE49-F238E27FC236}">
                <a16:creationId xmlns:a16="http://schemas.microsoft.com/office/drawing/2014/main" id="{8605E5CF-1941-1C9A-8107-387701ED5ADF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2664823" y="53465"/>
            <a:ext cx="3814354" cy="675107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17B2197C-134D-D036-F9B3-6A5F07BC5A7D}"/>
              </a:ext>
            </a:extLst>
          </p:cNvPr>
          <p:cNvSpPr txBox="1"/>
          <p:nvPr/>
        </p:nvSpPr>
        <p:spPr>
          <a:xfrm>
            <a:off x="119863" y="2560319"/>
            <a:ext cx="23228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hlinkClick r:id="rId4"/>
              </a:rPr>
              <a:t>Blender Tutorial: How To Make Spider-Man Run - YouTube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87364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nline Media 5" title="Why motion capture is harder than it looks">
            <a:hlinkClick r:id="" action="ppaction://media"/>
            <a:extLst>
              <a:ext uri="{FF2B5EF4-FFF2-40B4-BE49-F238E27FC236}">
                <a16:creationId xmlns:a16="http://schemas.microsoft.com/office/drawing/2014/main" id="{AED678FD-2002-D08A-10D2-E4E18DA62205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0" y="845820"/>
            <a:ext cx="9144000" cy="516636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17B2197C-134D-D036-F9B3-6A5F07BC5A7D}"/>
              </a:ext>
            </a:extLst>
          </p:cNvPr>
          <p:cNvSpPr txBox="1"/>
          <p:nvPr/>
        </p:nvSpPr>
        <p:spPr>
          <a:xfrm>
            <a:off x="1627474" y="6225360"/>
            <a:ext cx="58890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hlinkClick r:id="rId4"/>
              </a:rPr>
              <a:t>Why motion capture is harder than it looks - YouTube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49005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Content Placeholder 2"/>
          <p:cNvSpPr>
            <a:spLocks noGrp="1"/>
          </p:cNvSpPr>
          <p:nvPr>
            <p:ph idx="1"/>
          </p:nvPr>
        </p:nvSpPr>
        <p:spPr bwMode="auto">
          <a:xfrm>
            <a:off x="925513" y="2597150"/>
            <a:ext cx="7572375" cy="1304925"/>
          </a:xfrm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0" indent="0">
              <a:lnSpc>
                <a:spcPct val="130000"/>
              </a:lnSpc>
              <a:buFont typeface="Arial" pitchFamily="34" charset="0"/>
              <a:buNone/>
            </a:pPr>
            <a:r>
              <a:rPr lang="zh-TW" altLang="en-US" sz="1900">
                <a:effectLst/>
              </a:rPr>
              <a:t>試在十二頁的紙張上繪畫連續的圖畫，每幅圖之間需有少許變化，以表示一個連貫的動作。完成後試快速揭紙張，觀看產生的動畫是否流暢。</a:t>
            </a:r>
            <a:endParaRPr lang="zh-HK" altLang="en-US" sz="1900">
              <a:effectLst/>
            </a:endParaRPr>
          </a:p>
        </p:txBody>
      </p:sp>
      <p:sp>
        <p:nvSpPr>
          <p:cNvPr id="4" name="矩形 4">
            <a:hlinkClick r:id="rId2" action="ppaction://hlinksldjump"/>
          </p:cNvPr>
          <p:cNvSpPr/>
          <p:nvPr/>
        </p:nvSpPr>
        <p:spPr>
          <a:xfrm>
            <a:off x="7574339" y="522008"/>
            <a:ext cx="1569661" cy="92333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perspectiveHeroicExtremeLeftFacing"/>
              <a:lightRig rig="threePt" dir="t"/>
            </a:scene3d>
            <a:sp3d extrusionH="57150">
              <a:bevelT w="38100" h="38100" prst="relaxedInset"/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5400" dirty="0">
                <a:ln w="28575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  <a:innerShdw blurRad="63500" dist="50800" dir="16200000">
                    <a:prstClr val="black">
                      <a:alpha val="50000"/>
                    </a:prstClr>
                  </a:innerShdw>
                  <a:reflection blurRad="6350" stA="60000" endA="900" endPos="58000" dir="5400000" sy="-100000" algn="bl" rotWithShape="0"/>
                </a:effectLst>
                <a:latin typeface="+mn-lt"/>
                <a:ea typeface="+mn-ea"/>
              </a:rPr>
              <a:t>目錄</a:t>
            </a:r>
          </a:p>
        </p:txBody>
      </p:sp>
      <p:pic>
        <p:nvPicPr>
          <p:cNvPr id="16388" name="Picture 2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5513" y="1085850"/>
            <a:ext cx="238125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389" name="文字方塊 5"/>
          <p:cNvSpPr txBox="1">
            <a:spLocks noChangeArrowheads="1"/>
          </p:cNvSpPr>
          <p:nvPr/>
        </p:nvSpPr>
        <p:spPr bwMode="auto">
          <a:xfrm>
            <a:off x="3597275" y="2047875"/>
            <a:ext cx="160655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120000"/>
              </a:lnSpc>
              <a:spcBef>
                <a:spcPts val="1000"/>
              </a:spcBef>
              <a:buSzPct val="125000"/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1pPr>
            <a:lvl2pPr marL="742950" indent="-28575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2pPr>
            <a:lvl3pPr marL="11430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3pPr>
            <a:lvl4pPr marL="16002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4pPr>
            <a:lvl5pPr marL="20574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zh-TW" altLang="en-US" sz="2800" b="1">
                <a:latin typeface="KaiTi" pitchFamily="49" charset="-122"/>
                <a:ea typeface="KaiTi" pitchFamily="49" charset="-122"/>
              </a:rPr>
              <a:t>自製動畫</a:t>
            </a:r>
            <a:endParaRPr lang="zh-HK" altLang="en-US" sz="2800" b="1">
              <a:latin typeface="KaiTi" pitchFamily="49" charset="-122"/>
              <a:ea typeface="KaiTi" pitchFamily="49" charset="-122"/>
            </a:endParaRPr>
          </a:p>
        </p:txBody>
      </p:sp>
      <p:pic>
        <p:nvPicPr>
          <p:cNvPr id="16390" name="Picture 2">
            <a:hlinkClick r:id="rId4" action="ppaction://hlinksldjump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5100" y="5935663"/>
            <a:ext cx="26289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4713" y="833438"/>
            <a:ext cx="6243637" cy="976312"/>
          </a:xfrm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r>
              <a:rPr lang="en-US" altLang="zh-TW" b="1" cap="none">
                <a:effectLst>
                  <a:outerShdw blurRad="38100" dist="38100" dir="2700000" algn="tl">
                    <a:srgbClr val="C0C0C0"/>
                  </a:outerShdw>
                </a:effectLst>
              </a:rPr>
              <a:t>5.2 </a:t>
            </a:r>
            <a:r>
              <a:rPr lang="zh-TW" altLang="en-US" b="1" cap="none">
                <a:effectLst>
                  <a:outerShdw blurRad="38100" dist="38100" dir="2700000" algn="tl">
                    <a:srgbClr val="C0C0C0"/>
                  </a:outerShdw>
                </a:effectLst>
              </a:rPr>
              <a:t>動畫的檔案類型及其格式</a:t>
            </a:r>
            <a:endParaRPr lang="zh-HK" altLang="en-US" cap="none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4" name="矩形 4">
            <a:hlinkClick r:id="rId8" action="ppaction://hlinksldjump"/>
          </p:cNvPr>
          <p:cNvSpPr/>
          <p:nvPr/>
        </p:nvSpPr>
        <p:spPr>
          <a:xfrm>
            <a:off x="7430254" y="101734"/>
            <a:ext cx="1569661" cy="92333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perspectiveHeroicExtremeLeftFacing"/>
              <a:lightRig rig="threePt" dir="t"/>
            </a:scene3d>
            <a:sp3d extrusionH="57150">
              <a:bevelT w="38100" h="38100" prst="relaxedInset"/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5400" dirty="0">
                <a:ln w="28575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  <a:innerShdw blurRad="63500" dist="50800" dir="16200000">
                    <a:prstClr val="black">
                      <a:alpha val="50000"/>
                    </a:prstClr>
                  </a:innerShdw>
                  <a:reflection blurRad="6350" stA="60000" endA="900" endPos="58000" dir="5400000" sy="-100000" algn="bl" rotWithShape="0"/>
                </a:effectLst>
                <a:latin typeface="+mn-lt"/>
                <a:ea typeface="+mn-ea"/>
              </a:rPr>
              <a:t>目錄</a:t>
            </a:r>
          </a:p>
        </p:txBody>
      </p:sp>
      <p:sp>
        <p:nvSpPr>
          <p:cNvPr id="19460" name="文字方塊 7"/>
          <p:cNvSpPr txBox="1">
            <a:spLocks noChangeArrowheads="1"/>
          </p:cNvSpPr>
          <p:nvPr/>
        </p:nvSpPr>
        <p:spPr bwMode="auto">
          <a:xfrm>
            <a:off x="923925" y="1776413"/>
            <a:ext cx="7659688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lnSpc>
                <a:spcPct val="120000"/>
              </a:lnSpc>
              <a:spcBef>
                <a:spcPts val="1000"/>
              </a:spcBef>
              <a:buSzPct val="125000"/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1pPr>
            <a:lvl2pPr marL="742950" indent="-28575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2pPr>
            <a:lvl3pPr marL="11430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3pPr>
            <a:lvl4pPr marL="16002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4pPr>
            <a:lvl5pPr marL="20574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9pPr>
          </a:lstStyle>
          <a:p>
            <a:pPr>
              <a:lnSpc>
                <a:spcPct val="150000"/>
              </a:lnSpc>
            </a:pPr>
            <a:r>
              <a:rPr lang="zh-TW" altLang="en-US" sz="2000"/>
              <a:t>動畫中按所用的圖形可分為</a:t>
            </a:r>
            <a:r>
              <a:rPr lang="zh-TW" altLang="en-US" sz="2000">
                <a:solidFill>
                  <a:srgbClr val="FF0000"/>
                </a:solidFill>
              </a:rPr>
              <a:t>點陣圖形動畫</a:t>
            </a:r>
            <a:r>
              <a:rPr lang="zh-TW" altLang="en-US" sz="2000"/>
              <a:t>和</a:t>
            </a:r>
            <a:r>
              <a:rPr lang="zh-TW" altLang="en-US" sz="2000">
                <a:solidFill>
                  <a:srgbClr val="FF0000"/>
                </a:solidFill>
              </a:rPr>
              <a:t>向量圖形動畫</a:t>
            </a:r>
            <a:r>
              <a:rPr lang="zh-TW" altLang="en-US" sz="2000"/>
              <a:t>兩類，其常見的動畫分別為</a:t>
            </a:r>
            <a:r>
              <a:rPr lang="en-US" altLang="zh-TW" sz="2000"/>
              <a:t>GIF</a:t>
            </a:r>
            <a:r>
              <a:rPr lang="zh-TW" altLang="en-US" sz="2000"/>
              <a:t>動畫和</a:t>
            </a:r>
            <a:r>
              <a:rPr lang="en-US" altLang="zh-TW" sz="2000"/>
              <a:t>Flash</a:t>
            </a:r>
            <a:r>
              <a:rPr lang="zh-TW" altLang="en-US" sz="2000"/>
              <a:t>動畫。</a:t>
            </a:r>
            <a:endParaRPr lang="en-US" altLang="zh-TW" sz="2000"/>
          </a:p>
        </p:txBody>
      </p:sp>
      <p:sp>
        <p:nvSpPr>
          <p:cNvPr id="5" name="文字方塊 4"/>
          <p:cNvSpPr txBox="1">
            <a:spLocks noChangeArrowheads="1"/>
          </p:cNvSpPr>
          <p:nvPr/>
        </p:nvSpPr>
        <p:spPr bwMode="auto">
          <a:xfrm>
            <a:off x="3581400" y="1566863"/>
            <a:ext cx="3235325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120000"/>
              </a:lnSpc>
              <a:spcBef>
                <a:spcPts val="1000"/>
              </a:spcBef>
              <a:buSzPct val="125000"/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1pPr>
            <a:lvl2pPr marL="742950" indent="-28575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2pPr>
            <a:lvl3pPr marL="11430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3pPr>
            <a:lvl4pPr marL="16002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4pPr>
            <a:lvl5pPr marL="20574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en-US" altLang="zh-HK" sz="1800" b="1">
                <a:solidFill>
                  <a:srgbClr val="006600"/>
                </a:solidFill>
                <a:latin typeface="Calibri" pitchFamily="34" charset="0"/>
              </a:rPr>
              <a:t>Bit-Mapped Graphics Animation</a:t>
            </a:r>
            <a:endParaRPr lang="zh-HK" altLang="en-US" sz="1800" b="1">
              <a:solidFill>
                <a:srgbClr val="006600"/>
              </a:solidFill>
              <a:latin typeface="Calibri" pitchFamily="34" charset="0"/>
            </a:endParaRPr>
          </a:p>
        </p:txBody>
      </p:sp>
      <p:sp>
        <p:nvSpPr>
          <p:cNvPr id="24" name="文字方塊 23" descr="poButton"/>
          <p:cNvSpPr txBox="1">
            <a:spLocks noChangeArrowheads="1"/>
          </p:cNvSpPr>
          <p:nvPr/>
        </p:nvSpPr>
        <p:spPr bwMode="auto">
          <a:xfrm>
            <a:off x="4224338" y="1919288"/>
            <a:ext cx="1774825" cy="366712"/>
          </a:xfrm>
          <a:prstGeom prst="rect">
            <a:avLst/>
          </a:prstGeom>
          <a:solidFill>
            <a:srgbClr val="000000">
              <a:alpha val="1176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120000"/>
              </a:lnSpc>
              <a:spcBef>
                <a:spcPts val="1000"/>
              </a:spcBef>
              <a:buSzPct val="125000"/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1pPr>
            <a:lvl2pPr marL="742950" indent="-28575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2pPr>
            <a:lvl3pPr marL="11430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3pPr>
            <a:lvl4pPr marL="16002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4pPr>
            <a:lvl5pPr marL="20574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endParaRPr lang="zh-HK" altLang="en-US" sz="1800">
              <a:latin typeface="Calibri" pitchFamily="34" charset="0"/>
            </a:endParaRPr>
          </a:p>
        </p:txBody>
      </p:sp>
      <p:sp>
        <p:nvSpPr>
          <p:cNvPr id="7" name="文字方塊 6"/>
          <p:cNvSpPr txBox="1">
            <a:spLocks noChangeArrowheads="1"/>
          </p:cNvSpPr>
          <p:nvPr/>
        </p:nvSpPr>
        <p:spPr bwMode="auto">
          <a:xfrm>
            <a:off x="5732463" y="2219325"/>
            <a:ext cx="2735262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120000"/>
              </a:lnSpc>
              <a:spcBef>
                <a:spcPts val="1000"/>
              </a:spcBef>
              <a:buSzPct val="125000"/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1pPr>
            <a:lvl2pPr marL="742950" indent="-28575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2pPr>
            <a:lvl3pPr marL="11430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3pPr>
            <a:lvl4pPr marL="16002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4pPr>
            <a:lvl5pPr marL="20574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en-US" altLang="zh-HK" sz="1800" b="1">
                <a:solidFill>
                  <a:srgbClr val="006600"/>
                </a:solidFill>
                <a:latin typeface="Calibri" pitchFamily="34" charset="0"/>
              </a:rPr>
              <a:t>Vector Graphics Animation</a:t>
            </a:r>
            <a:endParaRPr lang="zh-HK" altLang="en-US" sz="1800" b="1">
              <a:solidFill>
                <a:srgbClr val="006600"/>
              </a:solidFill>
              <a:latin typeface="Calibri" pitchFamily="34" charset="0"/>
            </a:endParaRPr>
          </a:p>
        </p:txBody>
      </p:sp>
      <p:sp>
        <p:nvSpPr>
          <p:cNvPr id="29" name="文字方塊 28" descr="poButton"/>
          <p:cNvSpPr txBox="1">
            <a:spLocks noChangeArrowheads="1"/>
          </p:cNvSpPr>
          <p:nvPr/>
        </p:nvSpPr>
        <p:spPr bwMode="auto">
          <a:xfrm>
            <a:off x="6091238" y="1909763"/>
            <a:ext cx="1630362" cy="368300"/>
          </a:xfrm>
          <a:prstGeom prst="rect">
            <a:avLst/>
          </a:prstGeom>
          <a:solidFill>
            <a:srgbClr val="000000">
              <a:alpha val="1176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120000"/>
              </a:lnSpc>
              <a:spcBef>
                <a:spcPts val="1000"/>
              </a:spcBef>
              <a:buSzPct val="125000"/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1pPr>
            <a:lvl2pPr marL="742950" indent="-28575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2pPr>
            <a:lvl3pPr marL="11430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3pPr>
            <a:lvl4pPr marL="16002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4pPr>
            <a:lvl5pPr marL="20574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endParaRPr lang="zh-HK" altLang="en-US" sz="1800">
              <a:latin typeface="Calibri" pitchFamily="34" charset="0"/>
            </a:endParaRPr>
          </a:p>
        </p:txBody>
      </p:sp>
      <p:sp>
        <p:nvSpPr>
          <p:cNvPr id="30" name="Content Placeholder 2"/>
          <p:cNvSpPr>
            <a:spLocks noGrp="1"/>
          </p:cNvSpPr>
          <p:nvPr>
            <p:ph idx="1"/>
          </p:nvPr>
        </p:nvSpPr>
        <p:spPr>
          <a:xfrm>
            <a:off x="898525" y="3570288"/>
            <a:ext cx="7127875" cy="2449512"/>
          </a:xfrm>
        </p:spPr>
        <p:txBody>
          <a:bodyPr wrap="square" numCol="1" anchor="t" anchorCtr="0" compatLnSpc="1">
            <a:prstTxWarp prst="textNoShape">
              <a:avLst/>
            </a:prstTxWarp>
            <a:noAutofit/>
          </a:bodyPr>
          <a:lstStyle/>
          <a:p>
            <a:pPr marL="0" indent="0">
              <a:lnSpc>
                <a:spcPct val="100000"/>
              </a:lnSpc>
              <a:buFont typeface="Arial" pitchFamily="34" charset="0"/>
              <a:buNone/>
            </a:pPr>
            <a:r>
              <a:rPr lang="en-US" altLang="zh-HK" sz="2500" b="1">
                <a:solidFill>
                  <a:srgbClr val="0070C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5.</a:t>
            </a:r>
            <a:r>
              <a:rPr lang="en-US" altLang="zh-TW" sz="2500" b="1">
                <a:solidFill>
                  <a:srgbClr val="0070C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2</a:t>
            </a:r>
            <a:r>
              <a:rPr lang="en-US" altLang="zh-HK" sz="2500" b="1">
                <a:solidFill>
                  <a:srgbClr val="0070C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.</a:t>
            </a:r>
            <a:r>
              <a:rPr lang="en-US" altLang="zh-TW" sz="2500" b="1">
                <a:solidFill>
                  <a:srgbClr val="0070C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1 </a:t>
            </a:r>
            <a:r>
              <a:rPr lang="zh-TW" altLang="en-US" sz="2500" b="1">
                <a:solidFill>
                  <a:srgbClr val="0070C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點陣圖形動畫及其格式</a:t>
            </a:r>
            <a:endParaRPr lang="en-US" altLang="zh-HK" sz="2500" b="1">
              <a:solidFill>
                <a:srgbClr val="0070C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marL="0" indent="0" algn="just">
              <a:lnSpc>
                <a:spcPct val="150000"/>
              </a:lnSpc>
            </a:pPr>
            <a:r>
              <a:rPr lang="zh-TW" altLang="en-US" sz="2000">
                <a:effectLst/>
              </a:rPr>
              <a:t>   應用點陣圖形為基礎的動畫，每一</a:t>
            </a:r>
            <a:r>
              <a:rPr lang="zh-TW" altLang="en-US" sz="2000">
                <a:solidFill>
                  <a:srgbClr val="FF1515"/>
                </a:solidFill>
                <a:effectLst/>
              </a:rPr>
              <a:t>影格</a:t>
            </a:r>
            <a:r>
              <a:rPr lang="zh-TW" altLang="en-US" sz="2000">
                <a:effectLst/>
              </a:rPr>
              <a:t>（又稱為幀）需要一  </a:t>
            </a:r>
            <a:endParaRPr lang="en-US" altLang="zh-TW" sz="2000">
              <a:effectLst/>
            </a:endParaRPr>
          </a:p>
          <a:p>
            <a:pPr marL="0" indent="0" algn="just">
              <a:lnSpc>
                <a:spcPct val="150000"/>
              </a:lnSpc>
              <a:buFont typeface="Arial" pitchFamily="34" charset="0"/>
              <a:buNone/>
            </a:pPr>
            <a:r>
              <a:rPr lang="en-US" altLang="zh-TW" sz="2000">
                <a:effectLst/>
              </a:rPr>
              <a:t>     </a:t>
            </a:r>
            <a:r>
              <a:rPr lang="zh-TW" altLang="en-US" sz="2000">
                <a:effectLst/>
              </a:rPr>
              <a:t>張獨立的點陣圖形，所以檔案一般比較大。</a:t>
            </a:r>
          </a:p>
          <a:p>
            <a:pPr marL="0" indent="0" algn="just">
              <a:lnSpc>
                <a:spcPct val="150000"/>
              </a:lnSpc>
              <a:buFont typeface="Arial" pitchFamily="34" charset="0"/>
              <a:buNone/>
            </a:pPr>
            <a:endParaRPr lang="en-US" altLang="zh-TW" sz="2000">
              <a:effectLst/>
            </a:endParaRPr>
          </a:p>
        </p:txBody>
      </p:sp>
      <p:sp>
        <p:nvSpPr>
          <p:cNvPr id="8" name="文字方塊 7"/>
          <p:cNvSpPr txBox="1">
            <a:spLocks noChangeArrowheads="1"/>
          </p:cNvSpPr>
          <p:nvPr/>
        </p:nvSpPr>
        <p:spPr bwMode="auto">
          <a:xfrm>
            <a:off x="4997450" y="3887788"/>
            <a:ext cx="782638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120000"/>
              </a:lnSpc>
              <a:spcBef>
                <a:spcPts val="1000"/>
              </a:spcBef>
              <a:buSzPct val="125000"/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1pPr>
            <a:lvl2pPr marL="742950" indent="-28575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2pPr>
            <a:lvl3pPr marL="11430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3pPr>
            <a:lvl4pPr marL="16002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4pPr>
            <a:lvl5pPr marL="20574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en-US" altLang="zh-HK" sz="1800" b="1">
                <a:solidFill>
                  <a:srgbClr val="006600"/>
                </a:solidFill>
                <a:latin typeface="Calibri" pitchFamily="34" charset="0"/>
              </a:rPr>
              <a:t>Frame</a:t>
            </a:r>
            <a:endParaRPr lang="zh-HK" altLang="en-US" sz="1800" b="1">
              <a:solidFill>
                <a:srgbClr val="006600"/>
              </a:solidFill>
              <a:latin typeface="Calibri" pitchFamily="34" charset="0"/>
            </a:endParaRPr>
          </a:p>
        </p:txBody>
      </p:sp>
      <p:sp>
        <p:nvSpPr>
          <p:cNvPr id="33" name="文字方塊 32" descr="poButton"/>
          <p:cNvSpPr txBox="1">
            <a:spLocks noChangeArrowheads="1"/>
          </p:cNvSpPr>
          <p:nvPr/>
        </p:nvSpPr>
        <p:spPr bwMode="auto">
          <a:xfrm>
            <a:off x="5087938" y="4227513"/>
            <a:ext cx="642937" cy="366712"/>
          </a:xfrm>
          <a:prstGeom prst="rect">
            <a:avLst/>
          </a:prstGeom>
          <a:solidFill>
            <a:srgbClr val="000000">
              <a:alpha val="1176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120000"/>
              </a:lnSpc>
              <a:spcBef>
                <a:spcPts val="1000"/>
              </a:spcBef>
              <a:buSzPct val="125000"/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1pPr>
            <a:lvl2pPr marL="742950" indent="-28575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2pPr>
            <a:lvl3pPr marL="11430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3pPr>
            <a:lvl4pPr marL="16002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4pPr>
            <a:lvl5pPr marL="20574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endParaRPr lang="zh-HK" altLang="en-US" sz="1800">
              <a:latin typeface="Calibri" pitchFamily="34" charset="0"/>
            </a:endParaRPr>
          </a:p>
        </p:txBody>
      </p:sp>
      <p:pic>
        <p:nvPicPr>
          <p:cNvPr id="3" name="e_bi2861.wav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0" y="1471613"/>
            <a:ext cx="6096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e_ve2861.wav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0" y="2649538"/>
            <a:ext cx="6096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e_fr2861.wav">
            <a:hlinkClick r:id="" action="ppaction://media"/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0" y="3563938"/>
            <a:ext cx="6096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4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 nodeType="clickPar">
                      <p:stCondLst>
                        <p:cond delay="0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 nodeType="clickPar">
                      <p:stCondLst>
                        <p:cond delay="0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  <p:seq concurrent="1" nextAc="seek">
              <p:cTn id="33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" fill="hold" nodeType="clickPar">
                      <p:stCondLst>
                        <p:cond delay="0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  <p:audio>
              <p:cMediaNode vol="80000">
                <p:cTn id="3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audio>
              <p:cMediaNode vol="80000">
                <p:cTn id="3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audio>
              <p:cMediaNode vol="80000">
                <p:cTn id="4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seq concurrent="1" nextAc="seek">
              <p:cTn id="41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" fill="hold" nodeType="clickPar">
                      <p:stCondLst>
                        <p:cond delay="0"/>
                      </p:stCondLst>
                      <p:childTnLst>
                        <p:par>
                          <p:cTn id="4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5" dur="3239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46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7" fill="hold" nodeType="clickPar">
                      <p:stCondLst>
                        <p:cond delay="0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0" dur="2757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51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2" fill="hold" nodeType="clickPar">
                      <p:stCondLst>
                        <p:cond delay="0"/>
                      </p:stCondLst>
                      <p:childTnLst>
                        <p:par>
                          <p:cTn id="5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5" dur="1343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  <p:bldLst>
      <p:bldP spid="19460" grpId="0"/>
      <p:bldP spid="5" grpId="0"/>
      <p:bldP spid="7" grpId="0"/>
      <p:bldP spid="30" grpId="0" build="p"/>
      <p:bldP spid="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Oval 11">
            <a:extLst>
              <a:ext uri="{FF2B5EF4-FFF2-40B4-BE49-F238E27FC236}">
                <a16:creationId xmlns:a16="http://schemas.microsoft.com/office/drawing/2014/main" id="{B54201A2-BF32-5888-E9DD-144949B7713B}"/>
              </a:ext>
            </a:extLst>
          </p:cNvPr>
          <p:cNvSpPr/>
          <p:nvPr/>
        </p:nvSpPr>
        <p:spPr>
          <a:xfrm>
            <a:off x="757646" y="2534194"/>
            <a:ext cx="1789611" cy="1789611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14483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059 0.01042 L 0.45208 -0.48194 L 0.80503 -0.12199 L 0.31198 0.47986 L -0.17865 0.25509 L 0.01198 -0.48194 L 0.19774 0.49144 L 0.56562 -0.47454 L 0.74774 0.47894 L 0.80069 0.3838 L 0.14983 -0.47546 L -0.17153 -0.3088 L 0.43993 0.12269 " pathEditMode="relative" ptsTypes="AAAAAAAAAAAAA">
                                      <p:cBhvr>
                                        <p:cTn id="6" dur="5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3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0513" y="1670050"/>
            <a:ext cx="8494712" cy="2181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文字方塊 1"/>
          <p:cNvSpPr txBox="1">
            <a:spLocks noChangeArrowheads="1"/>
          </p:cNvSpPr>
          <p:nvPr/>
        </p:nvSpPr>
        <p:spPr bwMode="auto">
          <a:xfrm>
            <a:off x="708025" y="2498725"/>
            <a:ext cx="127158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120000"/>
              </a:lnSpc>
              <a:spcBef>
                <a:spcPts val="1000"/>
              </a:spcBef>
              <a:buSzPct val="125000"/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1pPr>
            <a:lvl2pPr marL="742950" indent="-28575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2pPr>
            <a:lvl3pPr marL="11430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3pPr>
            <a:lvl4pPr marL="16002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4pPr>
            <a:lvl5pPr marL="20574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en-US" altLang="zh-HK" sz="1800" b="1">
                <a:solidFill>
                  <a:srgbClr val="006600"/>
                </a:solidFill>
                <a:latin typeface="Calibri" pitchFamily="34" charset="0"/>
              </a:rPr>
              <a:t>Frame Rate</a:t>
            </a:r>
            <a:endParaRPr lang="zh-HK" altLang="en-US" sz="1800" b="1">
              <a:solidFill>
                <a:srgbClr val="006600"/>
              </a:solidFill>
              <a:latin typeface="Calibri" pitchFamily="34" charset="0"/>
            </a:endParaRPr>
          </a:p>
        </p:txBody>
      </p:sp>
      <p:sp>
        <p:nvSpPr>
          <p:cNvPr id="4" name="矩形 4">
            <a:hlinkClick r:id="rId9" action="ppaction://hlinksldjump"/>
          </p:cNvPr>
          <p:cNvSpPr/>
          <p:nvPr/>
        </p:nvSpPr>
        <p:spPr>
          <a:xfrm>
            <a:off x="7430254" y="101734"/>
            <a:ext cx="1569661" cy="92333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perspectiveHeroicExtremeLeftFacing"/>
              <a:lightRig rig="threePt" dir="t"/>
            </a:scene3d>
            <a:sp3d extrusionH="57150">
              <a:bevelT w="38100" h="38100" prst="relaxedInset"/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5400" dirty="0">
                <a:ln w="28575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  <a:innerShdw blurRad="63500" dist="50800" dir="16200000">
                    <a:prstClr val="black">
                      <a:alpha val="50000"/>
                    </a:prstClr>
                  </a:innerShdw>
                  <a:reflection blurRad="6350" stA="60000" endA="900" endPos="58000" dir="5400000" sy="-100000" algn="bl" rotWithShape="0"/>
                </a:effectLst>
                <a:latin typeface="+mn-lt"/>
                <a:ea typeface="+mn-ea"/>
              </a:rPr>
              <a:t>目錄</a:t>
            </a:r>
          </a:p>
        </p:txBody>
      </p:sp>
      <p:sp>
        <p:nvSpPr>
          <p:cNvPr id="18437" name="Content Placeholder 2"/>
          <p:cNvSpPr>
            <a:spLocks noGrp="1"/>
          </p:cNvSpPr>
          <p:nvPr>
            <p:ph idx="1"/>
          </p:nvPr>
        </p:nvSpPr>
        <p:spPr bwMode="auto">
          <a:xfrm>
            <a:off x="809625" y="3875088"/>
            <a:ext cx="7077075" cy="1471612"/>
          </a:xfrm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0" indent="0" algn="just">
              <a:lnSpc>
                <a:spcPct val="125000"/>
              </a:lnSpc>
            </a:pPr>
            <a:r>
              <a:rPr lang="zh-TW" altLang="en-US" sz="2000">
                <a:effectLst/>
              </a:rPr>
              <a:t> 這些參數決定動畫的顯示速度、時間長短及次數。而</a:t>
            </a:r>
            <a:r>
              <a:rPr lang="en-US" altLang="zh-TW" sz="2000">
                <a:effectLst/>
              </a:rPr>
              <a:t>GIF</a:t>
            </a:r>
            <a:r>
              <a:rPr lang="zh-TW" altLang="en-US" sz="2000">
                <a:effectLst/>
              </a:rPr>
              <a:t>動畫的缺點是不支援音效和互動效果，因此</a:t>
            </a:r>
            <a:r>
              <a:rPr lang="en-US" altLang="zh-TW" sz="2000">
                <a:effectLst/>
              </a:rPr>
              <a:t>GIF</a:t>
            </a:r>
            <a:r>
              <a:rPr lang="zh-TW" altLang="en-US" sz="2000">
                <a:effectLst/>
              </a:rPr>
              <a:t>動畫一般適用於網頁上的動畫或橫幅。</a:t>
            </a:r>
            <a:endParaRPr lang="en-US" altLang="zh-TW" sz="2000">
              <a:effectLst/>
            </a:endParaRPr>
          </a:p>
          <a:p>
            <a:pPr marL="0" indent="0" algn="just">
              <a:lnSpc>
                <a:spcPct val="100000"/>
              </a:lnSpc>
              <a:buFont typeface="Arial" pitchFamily="34" charset="0"/>
              <a:buNone/>
            </a:pPr>
            <a:endParaRPr lang="en-US" altLang="zh-TW" sz="2000">
              <a:effectLst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1075" y="5241925"/>
            <a:ext cx="6923088" cy="1284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39" name="Content Placeholder 2"/>
          <p:cNvSpPr>
            <a:spLocks/>
          </p:cNvSpPr>
          <p:nvPr/>
        </p:nvSpPr>
        <p:spPr bwMode="auto">
          <a:xfrm>
            <a:off x="708025" y="484188"/>
            <a:ext cx="7127875" cy="1204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lnSpc>
                <a:spcPct val="120000"/>
              </a:lnSpc>
              <a:spcBef>
                <a:spcPts val="1000"/>
              </a:spcBef>
              <a:buSzPct val="125000"/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1pPr>
            <a:lvl2pPr marL="6858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2pPr>
            <a:lvl3pPr marL="11430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3pPr>
            <a:lvl4pPr marL="16002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4pPr>
            <a:lvl5pPr marL="20574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9pPr>
          </a:lstStyle>
          <a:p>
            <a:pPr algn="just">
              <a:lnSpc>
                <a:spcPct val="125000"/>
              </a:lnSpc>
            </a:pPr>
            <a:r>
              <a:rPr kumimoji="0" lang="en-US" altLang="zh-TW" sz="2000"/>
              <a:t> GIF</a:t>
            </a:r>
            <a:r>
              <a:rPr kumimoji="0" lang="zh-TW" altLang="en-US" sz="2000"/>
              <a:t>動畫是其中一種以點陣圖形為基礎的動畫，它格式內建的功能可儲存和顯示多張圖形。</a:t>
            </a:r>
            <a:r>
              <a:rPr kumimoji="0" lang="en-US" altLang="zh-TW" sz="2000"/>
              <a:t>GIF</a:t>
            </a:r>
            <a:r>
              <a:rPr kumimoji="0" lang="zh-TW" altLang="en-US" sz="2000"/>
              <a:t>動畫中的</a:t>
            </a:r>
            <a:r>
              <a:rPr kumimoji="0" lang="zh-TW" altLang="en-US" sz="2000">
                <a:solidFill>
                  <a:srgbClr val="FF1515"/>
                </a:solidFill>
              </a:rPr>
              <a:t>參數</a:t>
            </a:r>
            <a:r>
              <a:rPr kumimoji="0" lang="zh-TW" altLang="en-US" sz="2000"/>
              <a:t>設定能控制其顯示效果，包括：</a:t>
            </a:r>
            <a:endParaRPr kumimoji="0" lang="en-US" altLang="zh-TW" sz="2000"/>
          </a:p>
        </p:txBody>
      </p:sp>
      <p:sp>
        <p:nvSpPr>
          <p:cNvPr id="31" name="文字方塊 30"/>
          <p:cNvSpPr txBox="1">
            <a:spLocks noChangeArrowheads="1"/>
          </p:cNvSpPr>
          <p:nvPr/>
        </p:nvSpPr>
        <p:spPr bwMode="auto">
          <a:xfrm>
            <a:off x="5351463" y="1239838"/>
            <a:ext cx="11874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120000"/>
              </a:lnSpc>
              <a:spcBef>
                <a:spcPts val="1000"/>
              </a:spcBef>
              <a:buSzPct val="125000"/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1pPr>
            <a:lvl2pPr marL="742950" indent="-28575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2pPr>
            <a:lvl3pPr marL="11430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3pPr>
            <a:lvl4pPr marL="16002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4pPr>
            <a:lvl5pPr marL="20574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en-US" altLang="zh-HK" sz="1800" b="1">
                <a:solidFill>
                  <a:srgbClr val="006600"/>
                </a:solidFill>
                <a:latin typeface="Calibri" pitchFamily="34" charset="0"/>
              </a:rPr>
              <a:t>Parameter</a:t>
            </a:r>
            <a:endParaRPr lang="zh-HK" altLang="en-US" sz="1800" b="1">
              <a:solidFill>
                <a:srgbClr val="006600"/>
              </a:solidFill>
              <a:latin typeface="Calibri" pitchFamily="34" charset="0"/>
            </a:endParaRPr>
          </a:p>
        </p:txBody>
      </p:sp>
      <p:sp>
        <p:nvSpPr>
          <p:cNvPr id="32" name="文字方塊 31" descr="poButton"/>
          <p:cNvSpPr txBox="1">
            <a:spLocks noChangeArrowheads="1"/>
          </p:cNvSpPr>
          <p:nvPr/>
        </p:nvSpPr>
        <p:spPr bwMode="auto">
          <a:xfrm>
            <a:off x="5643563" y="976313"/>
            <a:ext cx="617537" cy="366712"/>
          </a:xfrm>
          <a:prstGeom prst="rect">
            <a:avLst/>
          </a:prstGeom>
          <a:solidFill>
            <a:srgbClr val="000000">
              <a:alpha val="1176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120000"/>
              </a:lnSpc>
              <a:spcBef>
                <a:spcPts val="1000"/>
              </a:spcBef>
              <a:buSzPct val="125000"/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1pPr>
            <a:lvl2pPr marL="742950" indent="-28575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2pPr>
            <a:lvl3pPr marL="11430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3pPr>
            <a:lvl4pPr marL="16002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4pPr>
            <a:lvl5pPr marL="20574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endParaRPr lang="zh-HK" altLang="en-US" sz="1800">
              <a:latin typeface="Calibri" pitchFamily="34" charset="0"/>
            </a:endParaRPr>
          </a:p>
        </p:txBody>
      </p:sp>
      <p:sp>
        <p:nvSpPr>
          <p:cNvPr id="9" name="文字方塊 8"/>
          <p:cNvSpPr txBox="1">
            <a:spLocks noChangeArrowheads="1"/>
          </p:cNvSpPr>
          <p:nvPr/>
        </p:nvSpPr>
        <p:spPr bwMode="auto">
          <a:xfrm>
            <a:off x="6042025" y="2157413"/>
            <a:ext cx="1979613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120000"/>
              </a:lnSpc>
              <a:spcBef>
                <a:spcPts val="1000"/>
              </a:spcBef>
              <a:buSzPct val="125000"/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1pPr>
            <a:lvl2pPr marL="742950" indent="-28575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2pPr>
            <a:lvl3pPr marL="11430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3pPr>
            <a:lvl4pPr marL="16002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4pPr>
            <a:lvl5pPr marL="20574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en-US" altLang="zh-TW" sz="1800" b="1">
                <a:solidFill>
                  <a:srgbClr val="006600"/>
                </a:solidFill>
                <a:latin typeface="Calibri" pitchFamily="34" charset="0"/>
              </a:rPr>
              <a:t>Frames Per Second</a:t>
            </a:r>
            <a:endParaRPr lang="zh-HK" altLang="en-US" sz="1800" b="1">
              <a:solidFill>
                <a:srgbClr val="006600"/>
              </a:solidFill>
              <a:latin typeface="Calibri" pitchFamily="34" charset="0"/>
            </a:endParaRPr>
          </a:p>
        </p:txBody>
      </p:sp>
      <p:sp>
        <p:nvSpPr>
          <p:cNvPr id="34" name="文字方塊 33" descr="poButton"/>
          <p:cNvSpPr txBox="1">
            <a:spLocks noChangeArrowheads="1"/>
          </p:cNvSpPr>
          <p:nvPr/>
        </p:nvSpPr>
        <p:spPr bwMode="auto">
          <a:xfrm>
            <a:off x="6402388" y="1817688"/>
            <a:ext cx="1222375" cy="368300"/>
          </a:xfrm>
          <a:prstGeom prst="rect">
            <a:avLst/>
          </a:prstGeom>
          <a:solidFill>
            <a:srgbClr val="000000">
              <a:alpha val="1176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120000"/>
              </a:lnSpc>
              <a:spcBef>
                <a:spcPts val="1000"/>
              </a:spcBef>
              <a:buSzPct val="125000"/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1pPr>
            <a:lvl2pPr marL="742950" indent="-28575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2pPr>
            <a:lvl3pPr marL="11430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3pPr>
            <a:lvl4pPr marL="16002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4pPr>
            <a:lvl5pPr marL="20574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endParaRPr lang="zh-HK" altLang="en-US" sz="1800">
              <a:latin typeface="Calibri" pitchFamily="34" charset="0"/>
            </a:endParaRPr>
          </a:p>
        </p:txBody>
      </p:sp>
      <p:sp>
        <p:nvSpPr>
          <p:cNvPr id="16" name="文字方塊 15" descr="poButton"/>
          <p:cNvSpPr txBox="1">
            <a:spLocks noChangeArrowheads="1"/>
          </p:cNvSpPr>
          <p:nvPr/>
        </p:nvSpPr>
        <p:spPr bwMode="auto">
          <a:xfrm>
            <a:off x="708025" y="1817688"/>
            <a:ext cx="1031875" cy="368300"/>
          </a:xfrm>
          <a:prstGeom prst="rect">
            <a:avLst/>
          </a:prstGeom>
          <a:solidFill>
            <a:srgbClr val="000000">
              <a:alpha val="1176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120000"/>
              </a:lnSpc>
              <a:spcBef>
                <a:spcPts val="1000"/>
              </a:spcBef>
              <a:buSzPct val="125000"/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1pPr>
            <a:lvl2pPr marL="742950" indent="-28575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2pPr>
            <a:lvl3pPr marL="11430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3pPr>
            <a:lvl4pPr marL="16002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4pPr>
            <a:lvl5pPr marL="20574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endParaRPr lang="zh-HK" altLang="en-US" sz="1800">
              <a:latin typeface="Calibri" pitchFamily="34" charset="0"/>
            </a:endParaRPr>
          </a:p>
        </p:txBody>
      </p:sp>
      <p:pic>
        <p:nvPicPr>
          <p:cNvPr id="3" name="e_pa2861.wav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41000" y="2036763"/>
            <a:ext cx="6096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e_fr2861.wav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14013" y="3241675"/>
            <a:ext cx="6096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e_fr2862.wav">
            <a:hlinkClick r:id="" action="ppaction://media"/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71163" y="4114800"/>
            <a:ext cx="6096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 nodeType="clickPar">
                      <p:stCondLst>
                        <p:cond delay="0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"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3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 nodeType="clickPar">
                      <p:stCondLst>
                        <p:cond delay="0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4"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 nodeType="clickPar">
                      <p:stCondLst>
                        <p:cond delay="0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audio>
              <p:cMediaNode vol="80000">
                <p:cTn id="2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audio>
              <p:cMediaNode vol="80000">
                <p:cTn id="2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 nodeType="clickPar">
                      <p:stCondLst>
                        <p:cond delay="0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0" dur="140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"/>
                  </p:tgtEl>
                </p:cond>
              </p:nextCondLst>
            </p:seq>
            <p:seq concurrent="1" nextAc="seek">
              <p:cTn id="31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" fill="hold" nodeType="clickPar">
                      <p:stCondLst>
                        <p:cond delay="0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5" dur="174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36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7" fill="hold" nodeType="clickPar">
                      <p:stCondLst>
                        <p:cond delay="0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0" dur="445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  <p:bldLst>
      <p:bldP spid="2" grpId="0"/>
      <p:bldP spid="31" grpId="0"/>
      <p:bldP spid="9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4">
            <a:hlinkClick r:id="rId4" action="ppaction://hlinksldjump"/>
          </p:cNvPr>
          <p:cNvSpPr/>
          <p:nvPr/>
        </p:nvSpPr>
        <p:spPr>
          <a:xfrm>
            <a:off x="7430254" y="101734"/>
            <a:ext cx="1569661" cy="92333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perspectiveHeroicExtremeLeftFacing"/>
              <a:lightRig rig="threePt" dir="t"/>
            </a:scene3d>
            <a:sp3d extrusionH="57150">
              <a:bevelT w="38100" h="38100" prst="relaxedInset"/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5400" dirty="0">
                <a:ln w="28575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  <a:innerShdw blurRad="63500" dist="50800" dir="16200000">
                    <a:prstClr val="black">
                      <a:alpha val="50000"/>
                    </a:prstClr>
                  </a:innerShdw>
                  <a:reflection blurRad="6350" stA="60000" endA="900" endPos="58000" dir="5400000" sy="-100000" algn="bl" rotWithShape="0"/>
                </a:effectLst>
                <a:latin typeface="+mn-lt"/>
                <a:ea typeface="+mn-ea"/>
              </a:rPr>
              <a:t>目錄</a:t>
            </a:r>
          </a:p>
        </p:txBody>
      </p:sp>
      <p:sp>
        <p:nvSpPr>
          <p:cNvPr id="30" name="Content Placeholder 2"/>
          <p:cNvSpPr>
            <a:spLocks noGrp="1"/>
          </p:cNvSpPr>
          <p:nvPr>
            <p:ph idx="1"/>
          </p:nvPr>
        </p:nvSpPr>
        <p:spPr bwMode="auto">
          <a:xfrm>
            <a:off x="776288" y="1100138"/>
            <a:ext cx="4235450" cy="2360612"/>
          </a:xfrm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457200" indent="-457200" algn="just">
              <a:lnSpc>
                <a:spcPct val="130000"/>
              </a:lnSpc>
              <a:buFontTx/>
              <a:buChar char="•"/>
            </a:pPr>
            <a:r>
              <a:rPr lang="zh-TW" altLang="en-US" sz="1900">
                <a:effectLst/>
              </a:rPr>
              <a:t>使用向量圖形製作的動畫，當中的物件是以數學公式來表示的，因此檔案較小；而且將向量圖形放大或縮小時，也不會失真，檔案容量也不會改變。</a:t>
            </a:r>
            <a:r>
              <a:rPr lang="en-US" altLang="zh-TW" sz="1900">
                <a:effectLst/>
              </a:rPr>
              <a:t>Flash</a:t>
            </a:r>
            <a:r>
              <a:rPr lang="zh-TW" altLang="en-US" sz="1900">
                <a:effectLst/>
              </a:rPr>
              <a:t>便是其中一種向量圖形動畫。</a:t>
            </a:r>
            <a:endParaRPr lang="en-US" altLang="zh-TW" sz="1900">
              <a:effectLst/>
            </a:endParaRPr>
          </a:p>
          <a:p>
            <a:pPr marL="457200" indent="-457200" algn="just">
              <a:lnSpc>
                <a:spcPct val="80000"/>
              </a:lnSpc>
              <a:buFont typeface="Arial" pitchFamily="34" charset="0"/>
              <a:buNone/>
            </a:pPr>
            <a:endParaRPr lang="en-US" altLang="zh-TW" sz="1900">
              <a:effectLst/>
            </a:endParaRPr>
          </a:p>
        </p:txBody>
      </p:sp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5575" y="1322388"/>
            <a:ext cx="3249613" cy="2281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" name="Content Placeholder 2"/>
          <p:cNvSpPr txBox="1">
            <a:spLocks/>
          </p:cNvSpPr>
          <p:nvPr/>
        </p:nvSpPr>
        <p:spPr bwMode="auto">
          <a:xfrm>
            <a:off x="763588" y="3870325"/>
            <a:ext cx="7905750" cy="267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457200" indent="-457200" eaLnBrk="0" hangingPunct="0">
              <a:lnSpc>
                <a:spcPct val="120000"/>
              </a:lnSpc>
              <a:spcBef>
                <a:spcPts val="1000"/>
              </a:spcBef>
              <a:buSzPct val="125000"/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1pPr>
            <a:lvl2pPr marL="838200" indent="-3810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2pPr>
            <a:lvl3pPr marL="1257300" indent="-3429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3pPr>
            <a:lvl4pPr marL="1676400" indent="-3048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4pPr>
            <a:lvl5pPr marL="2133600" indent="-3048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5pPr>
            <a:lvl6pPr marL="2590800" indent="-3048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6pPr>
            <a:lvl7pPr marL="3048000" indent="-3048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7pPr>
            <a:lvl8pPr marL="3505200" indent="-3048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8pPr>
            <a:lvl9pPr marL="3962400" indent="-3048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9pPr>
          </a:lstStyle>
          <a:p>
            <a:pPr algn="just">
              <a:lnSpc>
                <a:spcPct val="150000"/>
              </a:lnSpc>
              <a:buFontTx/>
              <a:buChar char="•"/>
            </a:pPr>
            <a:r>
              <a:rPr kumimoji="0" lang="en-US" altLang="zh-TW" sz="2000"/>
              <a:t>Flash</a:t>
            </a:r>
            <a:r>
              <a:rPr kumimoji="0" lang="zh-TW" altLang="en-US" sz="2000"/>
              <a:t>動畫是以手稿程序</a:t>
            </a:r>
            <a:r>
              <a:rPr kumimoji="0" lang="en-US" altLang="zh-TW" sz="2000"/>
              <a:t>ActionScript</a:t>
            </a:r>
            <a:r>
              <a:rPr kumimoji="0" lang="zh-TW" altLang="en-US" sz="2000"/>
              <a:t>所編寫，它可整合音效、影像和提供互動功能，因此適合用來製作複雜動畫及互動式網頁。</a:t>
            </a:r>
          </a:p>
          <a:p>
            <a:pPr algn="just">
              <a:lnSpc>
                <a:spcPct val="150000"/>
              </a:lnSpc>
              <a:buFontTx/>
              <a:buChar char="•"/>
            </a:pPr>
            <a:r>
              <a:rPr kumimoji="0" lang="zh-TW" altLang="en-US" sz="2000"/>
              <a:t>另外</a:t>
            </a:r>
            <a:r>
              <a:rPr kumimoji="0" lang="en-US" altLang="zh-TW" sz="2000"/>
              <a:t>Flash</a:t>
            </a:r>
            <a:r>
              <a:rPr kumimoji="0" lang="zh-TW" altLang="en-US" sz="2000"/>
              <a:t>支援</a:t>
            </a:r>
            <a:r>
              <a:rPr kumimoji="0" lang="zh-TW" altLang="en-US" sz="2000">
                <a:solidFill>
                  <a:srgbClr val="FF1515"/>
                </a:solidFill>
              </a:rPr>
              <a:t>補間動畫</a:t>
            </a:r>
            <a:r>
              <a:rPr kumimoji="0" lang="zh-TW" altLang="en-US" sz="2000"/>
              <a:t>功能，可減少製作所需的影格數量。</a:t>
            </a:r>
          </a:p>
          <a:p>
            <a:pPr algn="just">
              <a:lnSpc>
                <a:spcPct val="150000"/>
              </a:lnSpc>
              <a:buFontTx/>
              <a:buChar char="•"/>
            </a:pPr>
            <a:r>
              <a:rPr kumimoji="0" lang="zh-TW" altLang="en-US" sz="2000"/>
              <a:t>若要開啟或於網頁顯示</a:t>
            </a:r>
            <a:r>
              <a:rPr kumimoji="0" lang="en-US" altLang="zh-TW" sz="2000"/>
              <a:t>Flash</a:t>
            </a:r>
            <a:r>
              <a:rPr kumimoji="0" lang="zh-TW" altLang="en-US" sz="2000"/>
              <a:t>動畫，電腦需要先安裝</a:t>
            </a:r>
            <a:r>
              <a:rPr kumimoji="0" lang="en-US" altLang="zh-TW" sz="2000"/>
              <a:t>Flash</a:t>
            </a:r>
            <a:r>
              <a:rPr kumimoji="0" lang="zh-TW" altLang="en-US" sz="2000"/>
              <a:t>播放器或於瀏覽器安裝外掛程式。</a:t>
            </a:r>
            <a:endParaRPr kumimoji="0" lang="en-US" altLang="zh-TW" sz="2000"/>
          </a:p>
          <a:p>
            <a:pPr algn="just">
              <a:lnSpc>
                <a:spcPct val="100000"/>
              </a:lnSpc>
              <a:buFontTx/>
              <a:buChar char="•"/>
            </a:pPr>
            <a:endParaRPr kumimoji="0" lang="en-US" altLang="zh-TW" sz="2000"/>
          </a:p>
        </p:txBody>
      </p:sp>
      <p:sp>
        <p:nvSpPr>
          <p:cNvPr id="10" name="文字方塊 9"/>
          <p:cNvSpPr txBox="1">
            <a:spLocks noChangeArrowheads="1"/>
          </p:cNvSpPr>
          <p:nvPr/>
        </p:nvSpPr>
        <p:spPr bwMode="auto">
          <a:xfrm>
            <a:off x="2386013" y="4692650"/>
            <a:ext cx="2149475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120000"/>
              </a:lnSpc>
              <a:spcBef>
                <a:spcPts val="1000"/>
              </a:spcBef>
              <a:buSzPct val="125000"/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1pPr>
            <a:lvl2pPr marL="742950" indent="-28575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2pPr>
            <a:lvl3pPr marL="11430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3pPr>
            <a:lvl4pPr marL="16002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4pPr>
            <a:lvl5pPr marL="20574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en-US" altLang="zh-TW" sz="1800" b="1">
                <a:solidFill>
                  <a:srgbClr val="006600"/>
                </a:solidFill>
                <a:latin typeface="Calibri" pitchFamily="34" charset="0"/>
              </a:rPr>
              <a:t>Tweening Animation</a:t>
            </a:r>
            <a:endParaRPr lang="zh-HK" altLang="en-US" sz="1800" b="1">
              <a:solidFill>
                <a:srgbClr val="006600"/>
              </a:solidFill>
              <a:latin typeface="Calibri" pitchFamily="34" charset="0"/>
            </a:endParaRPr>
          </a:p>
        </p:txBody>
      </p:sp>
      <p:cxnSp>
        <p:nvCxnSpPr>
          <p:cNvPr id="41" name="直線接點 40"/>
          <p:cNvCxnSpPr/>
          <p:nvPr/>
        </p:nvCxnSpPr>
        <p:spPr>
          <a:xfrm>
            <a:off x="6276975" y="5278438"/>
            <a:ext cx="1173163" cy="1085850"/>
          </a:xfrm>
          <a:prstGeom prst="line">
            <a:avLst/>
          </a:prstGeom>
          <a:noFill/>
          <a:ln w="38100" cap="flat" cmpd="sng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38100" cap="flat" cmpd="sng" algn="ctr">
                <a:solidFill>
                  <a:srgbClr val="0066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文字方塊 44" descr="poButton"/>
          <p:cNvSpPr txBox="1">
            <a:spLocks noChangeArrowheads="1"/>
          </p:cNvSpPr>
          <p:nvPr/>
        </p:nvSpPr>
        <p:spPr bwMode="auto">
          <a:xfrm>
            <a:off x="2720975" y="5081588"/>
            <a:ext cx="1244600" cy="366712"/>
          </a:xfrm>
          <a:prstGeom prst="rect">
            <a:avLst/>
          </a:prstGeom>
          <a:solidFill>
            <a:srgbClr val="000000">
              <a:alpha val="1176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120000"/>
              </a:lnSpc>
              <a:spcBef>
                <a:spcPts val="1000"/>
              </a:spcBef>
              <a:buSzPct val="125000"/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1pPr>
            <a:lvl2pPr marL="742950" indent="-28575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2pPr>
            <a:lvl3pPr marL="11430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3pPr>
            <a:lvl4pPr marL="16002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4pPr>
            <a:lvl5pPr marL="20574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endParaRPr lang="zh-HK" altLang="en-US" sz="1800">
              <a:latin typeface="Calibri" pitchFamily="34" charset="0"/>
            </a:endParaRPr>
          </a:p>
        </p:txBody>
      </p:sp>
      <p:pic>
        <p:nvPicPr>
          <p:cNvPr id="19465" name="Picture 2">
            <a:hlinkClick r:id="rId6" action="ppaction://hlinksldjump"/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5100" y="6094413"/>
            <a:ext cx="26289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492" name="Rectangle 12"/>
          <p:cNvSpPr>
            <a:spLocks noChangeArrowheads="1"/>
          </p:cNvSpPr>
          <p:nvPr/>
        </p:nvSpPr>
        <p:spPr bwMode="auto">
          <a:xfrm>
            <a:off x="777875" y="585788"/>
            <a:ext cx="4079875" cy="473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>
              <a:spcBef>
                <a:spcPts val="1000"/>
              </a:spcBef>
              <a:buSzPct val="125000"/>
              <a:buFont typeface="Arial" pitchFamily="34" charset="0"/>
              <a:buNone/>
              <a:defRPr/>
            </a:pPr>
            <a:r>
              <a:rPr kumimoji="0" lang="en-US" altLang="zh-HK" sz="2500" b="1">
                <a:solidFill>
                  <a:srgbClr val="0070C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5.</a:t>
            </a:r>
            <a:r>
              <a:rPr kumimoji="0" lang="en-US" altLang="zh-TW" sz="2500" b="1">
                <a:solidFill>
                  <a:srgbClr val="0070C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2</a:t>
            </a:r>
            <a:r>
              <a:rPr kumimoji="0" lang="en-US" altLang="zh-HK" sz="2500" b="1">
                <a:solidFill>
                  <a:srgbClr val="0070C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.</a:t>
            </a:r>
            <a:r>
              <a:rPr kumimoji="0" lang="en-US" altLang="zh-TW" sz="2500" b="1">
                <a:solidFill>
                  <a:srgbClr val="0070C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2 </a:t>
            </a:r>
            <a:r>
              <a:rPr kumimoji="0" lang="zh-TW" altLang="en-US" sz="2500" b="1">
                <a:solidFill>
                  <a:srgbClr val="0070C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向量圖形動畫及其格式</a:t>
            </a:r>
            <a:endParaRPr kumimoji="0" lang="en-US" altLang="zh-HK" sz="2500" b="1">
              <a:solidFill>
                <a:srgbClr val="0070C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pic>
        <p:nvPicPr>
          <p:cNvPr id="2" name="e_tw2877.wav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64800" y="3784600"/>
            <a:ext cx="6096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4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 nodeType="clickPar">
                      <p:stCondLst>
                        <p:cond delay="0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5"/>
                  </p:tgtEl>
                </p:cond>
              </p:nextCondLst>
            </p:seq>
            <p:audio>
              <p:cMediaNode vol="80000">
                <p:cTn id="3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seq concurrent="1" nextAc="seek">
              <p:cTn id="33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" fill="hold" nodeType="clickPar">
                      <p:stCondLst>
                        <p:cond delay="0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7" dur="213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  <p:bldLst>
      <p:bldP spid="30" grpId="0" build="p"/>
      <p:bldP spid="21" grpId="0" build="p"/>
      <p:bldP spid="10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4">
            <a:hlinkClick r:id="rId2" action="ppaction://hlinksldjump"/>
          </p:cNvPr>
          <p:cNvSpPr/>
          <p:nvPr/>
        </p:nvSpPr>
        <p:spPr>
          <a:xfrm>
            <a:off x="7430254" y="101734"/>
            <a:ext cx="1569661" cy="92333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perspectiveHeroicExtremeLeftFacing"/>
              <a:lightRig rig="threePt" dir="t"/>
            </a:scene3d>
            <a:sp3d extrusionH="57150">
              <a:bevelT w="38100" h="38100" prst="relaxedInset"/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5400" dirty="0">
                <a:ln w="28575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  <a:innerShdw blurRad="63500" dist="50800" dir="16200000">
                    <a:prstClr val="black">
                      <a:alpha val="50000"/>
                    </a:prstClr>
                  </a:innerShdw>
                  <a:reflection blurRad="6350" stA="60000" endA="900" endPos="58000" dir="5400000" sy="-100000" algn="bl" rotWithShape="0"/>
                </a:effectLst>
                <a:latin typeface="+mn-lt"/>
                <a:ea typeface="+mn-ea"/>
              </a:rPr>
              <a:t>目錄</a:t>
            </a:r>
          </a:p>
        </p:txBody>
      </p:sp>
      <p:sp>
        <p:nvSpPr>
          <p:cNvPr id="30" name="Content Placeholder 2"/>
          <p:cNvSpPr>
            <a:spLocks noGrp="1"/>
          </p:cNvSpPr>
          <p:nvPr>
            <p:ph idx="1"/>
          </p:nvPr>
        </p:nvSpPr>
        <p:spPr>
          <a:xfrm>
            <a:off x="738188" y="2840038"/>
            <a:ext cx="4832350" cy="603250"/>
          </a:xfrm>
        </p:spPr>
        <p:txBody>
          <a:bodyPr wrap="square" numCol="1" anchor="t" anchorCtr="0" compatLnSpc="1">
            <a:prstTxWarp prst="textNoShape">
              <a:avLst/>
            </a:prstTxWarp>
            <a:noAutofit/>
          </a:bodyPr>
          <a:lstStyle/>
          <a:p>
            <a:pPr marL="0" indent="0">
              <a:lnSpc>
                <a:spcPct val="100000"/>
              </a:lnSpc>
              <a:buFont typeface="Arial" pitchFamily="34" charset="0"/>
              <a:buNone/>
              <a:defRPr/>
            </a:pPr>
            <a:r>
              <a:rPr lang="en-US" altLang="zh-HK" sz="2500" b="1">
                <a:solidFill>
                  <a:srgbClr val="0070C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5.</a:t>
            </a:r>
            <a:r>
              <a:rPr lang="en-US" altLang="zh-TW" sz="2500" b="1">
                <a:solidFill>
                  <a:srgbClr val="0070C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2</a:t>
            </a:r>
            <a:r>
              <a:rPr lang="en-US" altLang="zh-HK" sz="2500" b="1">
                <a:solidFill>
                  <a:srgbClr val="0070C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.</a:t>
            </a:r>
            <a:r>
              <a:rPr lang="en-US" altLang="zh-TW" sz="2500" b="1">
                <a:solidFill>
                  <a:srgbClr val="0070C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3 GIF</a:t>
            </a:r>
            <a:r>
              <a:rPr lang="zh-TW" altLang="en-US" sz="2500" b="1">
                <a:solidFill>
                  <a:srgbClr val="0070C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動畫與</a:t>
            </a:r>
            <a:r>
              <a:rPr lang="en-US" altLang="zh-TW" sz="2500" b="1">
                <a:solidFill>
                  <a:srgbClr val="0070C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Flash</a:t>
            </a:r>
            <a:r>
              <a:rPr lang="zh-TW" altLang="en-US" sz="2500" b="1">
                <a:solidFill>
                  <a:srgbClr val="0070C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動畫的比較</a:t>
            </a:r>
            <a:endParaRPr lang="en-US" altLang="zh-HK" sz="2500" b="1">
              <a:solidFill>
                <a:srgbClr val="0070C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cxnSp>
        <p:nvCxnSpPr>
          <p:cNvPr id="41" name="直線接點 40"/>
          <p:cNvCxnSpPr/>
          <p:nvPr/>
        </p:nvCxnSpPr>
        <p:spPr>
          <a:xfrm>
            <a:off x="6276975" y="5278438"/>
            <a:ext cx="1173163" cy="1085850"/>
          </a:xfrm>
          <a:prstGeom prst="line">
            <a:avLst/>
          </a:prstGeom>
          <a:noFill/>
          <a:ln w="38100" cap="flat" cmpd="sng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38100" cap="flat" cmpd="sng" algn="ctr">
                <a:solidFill>
                  <a:srgbClr val="0066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485" name="文字方塊 44" descr="poButton"/>
          <p:cNvSpPr txBox="1">
            <a:spLocks noChangeArrowheads="1"/>
          </p:cNvSpPr>
          <p:nvPr/>
        </p:nvSpPr>
        <p:spPr bwMode="auto">
          <a:xfrm>
            <a:off x="5832475" y="3546475"/>
            <a:ext cx="1244600" cy="369888"/>
          </a:xfrm>
          <a:prstGeom prst="rect">
            <a:avLst/>
          </a:prstGeom>
          <a:solidFill>
            <a:srgbClr val="000000">
              <a:alpha val="1176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120000"/>
              </a:lnSpc>
              <a:spcBef>
                <a:spcPts val="1000"/>
              </a:spcBef>
              <a:buSzPct val="125000"/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1pPr>
            <a:lvl2pPr marL="742950" indent="-28575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2pPr>
            <a:lvl3pPr marL="11430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3pPr>
            <a:lvl4pPr marL="16002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4pPr>
            <a:lvl5pPr marL="20574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endParaRPr lang="zh-HK" altLang="en-US" sz="1800">
              <a:latin typeface="Calibri" pitchFamily="34" charset="0"/>
            </a:endParaRPr>
          </a:p>
        </p:txBody>
      </p:sp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2950" y="3497263"/>
            <a:ext cx="7708900" cy="2967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6" name="Content Placeholder 2"/>
          <p:cNvSpPr txBox="1">
            <a:spLocks/>
          </p:cNvSpPr>
          <p:nvPr/>
        </p:nvSpPr>
        <p:spPr bwMode="auto">
          <a:xfrm>
            <a:off x="776288" y="727075"/>
            <a:ext cx="7401357" cy="2122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457200" indent="-457200" eaLnBrk="0" hangingPunct="0">
              <a:lnSpc>
                <a:spcPct val="120000"/>
              </a:lnSpc>
              <a:spcBef>
                <a:spcPts val="1000"/>
              </a:spcBef>
              <a:buSzPct val="125000"/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1pPr>
            <a:lvl2pPr marL="838200" indent="-3810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2pPr>
            <a:lvl3pPr marL="1257300" indent="-3429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3pPr>
            <a:lvl4pPr marL="1676400" indent="-3048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4pPr>
            <a:lvl5pPr marL="2133600" indent="-3048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5pPr>
            <a:lvl6pPr marL="2590800" indent="-3048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6pPr>
            <a:lvl7pPr marL="3048000" indent="-3048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7pPr>
            <a:lvl8pPr marL="3505200" indent="-3048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8pPr>
            <a:lvl9pPr marL="3962400" indent="-3048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9pPr>
          </a:lstStyle>
          <a:p>
            <a:pPr algn="just">
              <a:lnSpc>
                <a:spcPct val="150000"/>
              </a:lnSpc>
              <a:buFontTx/>
              <a:buChar char="•"/>
            </a:pPr>
            <a:r>
              <a:rPr kumimoji="0" lang="en-US" altLang="zh-TW" sz="2000" dirty="0"/>
              <a:t>Flash</a:t>
            </a:r>
            <a:r>
              <a:rPr kumimoji="0" lang="zh-TW" altLang="en-US" sz="2000" dirty="0"/>
              <a:t>動畫備有兩種檔案格式，</a:t>
            </a:r>
            <a:r>
              <a:rPr kumimoji="0" lang="en-US" altLang="zh-TW" sz="2000" dirty="0"/>
              <a:t>FLA</a:t>
            </a:r>
            <a:r>
              <a:rPr kumimoji="0" lang="zh-TW" altLang="en-US" sz="2000" dirty="0"/>
              <a:t>和</a:t>
            </a:r>
            <a:r>
              <a:rPr kumimoji="0" lang="en-US" altLang="zh-TW" sz="2000" dirty="0"/>
              <a:t>SWF</a:t>
            </a:r>
            <a:r>
              <a:rPr kumimoji="0" lang="zh-TW" altLang="en-US" sz="2000" dirty="0"/>
              <a:t>，</a:t>
            </a:r>
            <a:r>
              <a:rPr kumimoji="0" lang="en-US" altLang="zh-TW" sz="2000" dirty="0"/>
              <a:t>FLA</a:t>
            </a:r>
            <a:r>
              <a:rPr kumimoji="0" lang="zh-TW" altLang="en-US" sz="2000" dirty="0"/>
              <a:t>是用於建立和編輯</a:t>
            </a:r>
            <a:r>
              <a:rPr kumimoji="0" lang="en-US" altLang="zh-TW" sz="2000" dirty="0"/>
              <a:t>Flash</a:t>
            </a:r>
            <a:r>
              <a:rPr kumimoji="0" lang="zh-TW" altLang="en-US" sz="2000" dirty="0"/>
              <a:t>動畫，並需要使用付費軟件</a:t>
            </a:r>
            <a:r>
              <a:rPr kumimoji="0" lang="en-US" altLang="zh-TW" sz="2000" dirty="0"/>
              <a:t>Adobe Flash</a:t>
            </a:r>
            <a:r>
              <a:rPr kumimoji="0" lang="zh-TW" altLang="en-US" sz="2000" dirty="0"/>
              <a:t>來開啟。</a:t>
            </a:r>
          </a:p>
          <a:p>
            <a:pPr algn="just">
              <a:lnSpc>
                <a:spcPct val="150000"/>
              </a:lnSpc>
              <a:buFontTx/>
              <a:buChar char="•"/>
            </a:pPr>
            <a:r>
              <a:rPr kumimoji="0" lang="en-US" altLang="zh-TW" sz="2000" dirty="0"/>
              <a:t>SWF</a:t>
            </a:r>
            <a:r>
              <a:rPr kumimoji="0" lang="zh-TW" altLang="en-US" sz="2000" dirty="0"/>
              <a:t>則只能用於發放</a:t>
            </a:r>
            <a:r>
              <a:rPr kumimoji="0" lang="en-US" altLang="zh-TW" sz="2000" dirty="0"/>
              <a:t>Flash</a:t>
            </a:r>
            <a:r>
              <a:rPr kumimoji="0" lang="zh-TW" altLang="en-US" sz="2000" dirty="0"/>
              <a:t>動畫，可透過免費軟件</a:t>
            </a:r>
            <a:r>
              <a:rPr kumimoji="0" lang="en-US" altLang="zh-TW" sz="2000" dirty="0"/>
              <a:t>Flash Player</a:t>
            </a:r>
            <a:r>
              <a:rPr kumimoji="0" lang="zh-TW" altLang="en-US" sz="2000" dirty="0"/>
              <a:t>開啟。</a:t>
            </a:r>
            <a:endParaRPr kumimoji="0" lang="en-US" altLang="zh-TW" sz="2000" dirty="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87DCB222-07A6-A3D6-D224-FF84569148DA}"/>
              </a:ext>
            </a:extLst>
          </p:cNvPr>
          <p:cNvGrpSpPr/>
          <p:nvPr/>
        </p:nvGrpSpPr>
        <p:grpSpPr>
          <a:xfrm>
            <a:off x="5014999" y="3316922"/>
            <a:ext cx="3060000" cy="3186000"/>
            <a:chOff x="5014999" y="3316922"/>
            <a:chExt cx="3060000" cy="31860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">
              <p14:nvContentPartPr>
                <p14:cNvPr id="2" name="Ink 1">
                  <a:extLst>
                    <a:ext uri="{FF2B5EF4-FFF2-40B4-BE49-F238E27FC236}">
                      <a16:creationId xmlns:a16="http://schemas.microsoft.com/office/drawing/2014/main" id="{FC2DFE9D-1A7E-053F-5B4B-0CF4A3E2FE67}"/>
                    </a:ext>
                  </a:extLst>
                </p14:cNvPr>
                <p14:cNvContentPartPr/>
                <p14:nvPr/>
              </p14:nvContentPartPr>
              <p14:xfrm>
                <a:off x="5532679" y="3584402"/>
                <a:ext cx="2217600" cy="2451960"/>
              </p14:xfrm>
            </p:contentPart>
          </mc:Choice>
          <mc:Fallback>
            <p:pic>
              <p:nvPicPr>
                <p:cNvPr id="2" name="Ink 1">
                  <a:extLst>
                    <a:ext uri="{FF2B5EF4-FFF2-40B4-BE49-F238E27FC236}">
                      <a16:creationId xmlns:a16="http://schemas.microsoft.com/office/drawing/2014/main" id="{FC2DFE9D-1A7E-053F-5B4B-0CF4A3E2FE67}"/>
                    </a:ext>
                  </a:extLst>
                </p:cNvPr>
                <p:cNvPicPr/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5524039" y="3575402"/>
                  <a:ext cx="2235240" cy="2469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">
              <p14:nvContentPartPr>
                <p14:cNvPr id="3" name="Ink 2">
                  <a:extLst>
                    <a:ext uri="{FF2B5EF4-FFF2-40B4-BE49-F238E27FC236}">
                      <a16:creationId xmlns:a16="http://schemas.microsoft.com/office/drawing/2014/main" id="{81B2832B-E2FB-E718-D8EE-029007D5B797}"/>
                    </a:ext>
                  </a:extLst>
                </p14:cNvPr>
                <p14:cNvContentPartPr/>
                <p14:nvPr/>
              </p14:nvContentPartPr>
              <p14:xfrm>
                <a:off x="5746159" y="3474602"/>
                <a:ext cx="1425960" cy="3028320"/>
              </p14:xfrm>
            </p:contentPart>
          </mc:Choice>
          <mc:Fallback>
            <p:pic>
              <p:nvPicPr>
                <p:cNvPr id="3" name="Ink 2">
                  <a:extLst>
                    <a:ext uri="{FF2B5EF4-FFF2-40B4-BE49-F238E27FC236}">
                      <a16:creationId xmlns:a16="http://schemas.microsoft.com/office/drawing/2014/main" id="{81B2832B-E2FB-E718-D8EE-029007D5B797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5737159" y="3465602"/>
                  <a:ext cx="1443600" cy="3045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">
              <p14:nvContentPartPr>
                <p14:cNvPr id="5" name="Ink 4">
                  <a:extLst>
                    <a:ext uri="{FF2B5EF4-FFF2-40B4-BE49-F238E27FC236}">
                      <a16:creationId xmlns:a16="http://schemas.microsoft.com/office/drawing/2014/main" id="{A15C05E2-05D3-B2F8-DF56-2EFBE71FCBAE}"/>
                    </a:ext>
                  </a:extLst>
                </p14:cNvPr>
                <p14:cNvContentPartPr/>
                <p14:nvPr/>
              </p14:nvContentPartPr>
              <p14:xfrm>
                <a:off x="5014999" y="3456242"/>
                <a:ext cx="3060000" cy="2957760"/>
              </p14:xfrm>
            </p:contentPart>
          </mc:Choice>
          <mc:Fallback>
            <p:pic>
              <p:nvPicPr>
                <p:cNvPr id="5" name="Ink 4">
                  <a:extLst>
                    <a:ext uri="{FF2B5EF4-FFF2-40B4-BE49-F238E27FC236}">
                      <a16:creationId xmlns:a16="http://schemas.microsoft.com/office/drawing/2014/main" id="{A15C05E2-05D3-B2F8-DF56-2EFBE71FCBAE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5005999" y="3447242"/>
                  <a:ext cx="3077640" cy="2975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">
              <p14:nvContentPartPr>
                <p14:cNvPr id="6" name="Ink 5">
                  <a:extLst>
                    <a:ext uri="{FF2B5EF4-FFF2-40B4-BE49-F238E27FC236}">
                      <a16:creationId xmlns:a16="http://schemas.microsoft.com/office/drawing/2014/main" id="{DCD05FA1-89E2-951E-20A9-6F01CCE4B8E7}"/>
                    </a:ext>
                  </a:extLst>
                </p14:cNvPr>
                <p14:cNvContentPartPr/>
                <p14:nvPr/>
              </p14:nvContentPartPr>
              <p14:xfrm>
                <a:off x="5820319" y="3316922"/>
                <a:ext cx="1118160" cy="2981520"/>
              </p14:xfrm>
            </p:contentPart>
          </mc:Choice>
          <mc:Fallback>
            <p:pic>
              <p:nvPicPr>
                <p:cNvPr id="6" name="Ink 5">
                  <a:extLst>
                    <a:ext uri="{FF2B5EF4-FFF2-40B4-BE49-F238E27FC236}">
                      <a16:creationId xmlns:a16="http://schemas.microsoft.com/office/drawing/2014/main" id="{DCD05FA1-89E2-951E-20A9-6F01CCE4B8E7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5811679" y="3307922"/>
                  <a:ext cx="1135800" cy="2999160"/>
                </a:xfrm>
                <a:prstGeom prst="rect">
                  <a:avLst/>
                </a:prstGeom>
              </p:spPr>
            </p:pic>
          </mc:Fallback>
        </mc:AlternateContent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build="p"/>
      <p:bldP spid="46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4">
            <a:hlinkClick r:id="rId4" action="ppaction://hlinksldjump"/>
          </p:cNvPr>
          <p:cNvSpPr/>
          <p:nvPr/>
        </p:nvSpPr>
        <p:spPr>
          <a:xfrm>
            <a:off x="7574339" y="0"/>
            <a:ext cx="1569661" cy="92333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perspectiveHeroicExtremeLeftFacing"/>
              <a:lightRig rig="threePt" dir="t"/>
            </a:scene3d>
            <a:sp3d extrusionH="57150">
              <a:bevelT w="38100" h="38100" prst="relaxedInset"/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5400" dirty="0">
                <a:ln w="28575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  <a:innerShdw blurRad="63500" dist="50800" dir="16200000">
                    <a:prstClr val="black">
                      <a:alpha val="50000"/>
                    </a:prstClr>
                  </a:innerShdw>
                  <a:reflection blurRad="6350" stA="60000" endA="900" endPos="58000" dir="5400000" sy="-100000" algn="bl" rotWithShape="0"/>
                </a:effectLst>
                <a:latin typeface="+mn-lt"/>
                <a:ea typeface="+mn-ea"/>
              </a:rPr>
              <a:t>目錄</a:t>
            </a:r>
          </a:p>
        </p:txBody>
      </p:sp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1114425" y="-93663"/>
            <a:ext cx="5270500" cy="976313"/>
          </a:xfrm>
        </p:spPr>
        <p:txBody>
          <a:bodyPr/>
          <a:lstStyle/>
          <a:p>
            <a:pPr>
              <a:defRPr/>
            </a:pPr>
            <a:r>
              <a:rPr lang="en-US" altLang="zh-TW" b="1" dirty="0"/>
              <a:t>5.3 </a:t>
            </a:r>
            <a:r>
              <a:rPr lang="zh-HK" altLang="en-US" b="1" dirty="0"/>
              <a:t>製作動畫</a:t>
            </a:r>
            <a:endParaRPr lang="zh-HK" altLang="en-US" dirty="0"/>
          </a:p>
        </p:txBody>
      </p:sp>
      <p:pic>
        <p:nvPicPr>
          <p:cNvPr id="17" name="Picture 2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1088" y="696913"/>
            <a:ext cx="1885950" cy="542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圓角矩形 17"/>
          <p:cNvSpPr/>
          <p:nvPr/>
        </p:nvSpPr>
        <p:spPr>
          <a:xfrm>
            <a:off x="1093788" y="2241550"/>
            <a:ext cx="368300" cy="511175"/>
          </a:xfrm>
          <a:prstGeom prst="roundRect">
            <a:avLst/>
          </a:prstGeom>
          <a:solidFill>
            <a:srgbClr val="CCFF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HK" altLang="en-US"/>
          </a:p>
        </p:txBody>
      </p:sp>
      <p:sp>
        <p:nvSpPr>
          <p:cNvPr id="20" name="矩形 19"/>
          <p:cNvSpPr/>
          <p:nvPr/>
        </p:nvSpPr>
        <p:spPr>
          <a:xfrm>
            <a:off x="1103912" y="2121729"/>
            <a:ext cx="357224" cy="70788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0" hangingPunct="0">
              <a:defRPr/>
            </a:pPr>
            <a:r>
              <a:rPr lang="en-US" altLang="zh-TW" sz="40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1</a:t>
            </a:r>
            <a:endParaRPr lang="zh-TW" altLang="en-US" sz="40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27" name="文字方塊 26"/>
          <p:cNvSpPr txBox="1">
            <a:spLocks noChangeArrowheads="1"/>
          </p:cNvSpPr>
          <p:nvPr/>
        </p:nvSpPr>
        <p:spPr bwMode="auto">
          <a:xfrm>
            <a:off x="1512888" y="2278063"/>
            <a:ext cx="38671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120000"/>
              </a:lnSpc>
              <a:spcBef>
                <a:spcPts val="1000"/>
              </a:spcBef>
              <a:buSzPct val="125000"/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1pPr>
            <a:lvl2pPr marL="742950" indent="-28575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2pPr>
            <a:lvl3pPr marL="11430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3pPr>
            <a:lvl4pPr marL="16002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4pPr>
            <a:lvl5pPr marL="20574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zh-TW" altLang="en-US" sz="2000">
                <a:latin typeface="微軟正黑體" pitchFamily="34" charset="-120"/>
                <a:ea typeface="微軟正黑體" pitchFamily="34" charset="-120"/>
              </a:rPr>
              <a:t>開啟網頁</a:t>
            </a:r>
            <a:r>
              <a:rPr lang="en-US" altLang="zh-TW" sz="2000">
                <a:latin typeface="微軟正黑體" pitchFamily="34" charset="-120"/>
                <a:ea typeface="微軟正黑體" pitchFamily="34" charset="-120"/>
              </a:rPr>
              <a:t>http://gifmaker.me</a:t>
            </a:r>
            <a:r>
              <a:rPr lang="zh-TW" altLang="en-US" sz="2000">
                <a:latin typeface="微軟正黑體" pitchFamily="34" charset="-120"/>
                <a:ea typeface="微軟正黑體" pitchFamily="34" charset="-120"/>
              </a:rPr>
              <a:t>。</a:t>
            </a:r>
            <a:endParaRPr lang="zh-HK" altLang="en-US" sz="2000">
              <a:latin typeface="微軟正黑體" pitchFamily="34" charset="-120"/>
              <a:ea typeface="微軟正黑體" pitchFamily="34" charset="-120"/>
            </a:endParaRPr>
          </a:p>
        </p:txBody>
      </p:sp>
      <p:pic>
        <p:nvPicPr>
          <p:cNvPr id="28" name="Picture Software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1063" y="6256338"/>
            <a:ext cx="1524000" cy="500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文字方塊 2">
            <a:hlinkClick r:id="rId7"/>
          </p:cNvPr>
          <p:cNvSpPr txBox="1">
            <a:spLocks noChangeArrowheads="1"/>
          </p:cNvSpPr>
          <p:nvPr/>
        </p:nvSpPr>
        <p:spPr bwMode="auto">
          <a:xfrm>
            <a:off x="6965950" y="2290763"/>
            <a:ext cx="1862138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120000"/>
              </a:lnSpc>
              <a:spcBef>
                <a:spcPts val="1000"/>
              </a:spcBef>
              <a:buSzPct val="125000"/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1pPr>
            <a:lvl2pPr marL="742950" indent="-28575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2pPr>
            <a:lvl3pPr marL="11430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3pPr>
            <a:lvl4pPr marL="16002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4pPr>
            <a:lvl5pPr marL="20574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9pPr>
          </a:lstStyle>
          <a:p>
            <a:pPr algn="r"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en-US" altLang="zh-HK" sz="1600">
                <a:latin typeface="Calibri" pitchFamily="34" charset="0"/>
                <a:hlinkClick r:id="rId8"/>
              </a:rPr>
              <a:t>http://gifmaker.me/</a:t>
            </a:r>
            <a:endParaRPr lang="zh-HK" altLang="en-US" sz="1600">
              <a:latin typeface="Calibri" pitchFamily="34" charset="0"/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99325" y="1639888"/>
            <a:ext cx="1389063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文字方塊 4"/>
          <p:cNvSpPr txBox="1">
            <a:spLocks noChangeArrowheads="1"/>
          </p:cNvSpPr>
          <p:nvPr/>
        </p:nvSpPr>
        <p:spPr bwMode="auto">
          <a:xfrm>
            <a:off x="1035050" y="1169988"/>
            <a:ext cx="5319713" cy="854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120000"/>
              </a:lnSpc>
              <a:spcBef>
                <a:spcPts val="1000"/>
              </a:spcBef>
              <a:buSzPct val="125000"/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1pPr>
            <a:lvl2pPr marL="742950" indent="-28575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2pPr>
            <a:lvl3pPr marL="11430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3pPr>
            <a:lvl4pPr marL="16002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4pPr>
            <a:lvl5pPr marL="20574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9pPr>
          </a:lstStyle>
          <a:p>
            <a:pPr>
              <a:lnSpc>
                <a:spcPct val="125000"/>
              </a:lnSpc>
              <a:spcBef>
                <a:spcPct val="0"/>
              </a:spcBef>
              <a:buSzTx/>
              <a:buFontTx/>
              <a:buNone/>
            </a:pPr>
            <a:r>
              <a:rPr lang="zh-TW" altLang="en-US" sz="2000">
                <a:latin typeface="Calibri" pitchFamily="34" charset="0"/>
              </a:rPr>
              <a:t>讓我們使用</a:t>
            </a:r>
            <a:r>
              <a:rPr lang="en-US" altLang="zh-TW" sz="2000">
                <a:latin typeface="Calibri" pitchFamily="34" charset="0"/>
              </a:rPr>
              <a:t>GIFMaker</a:t>
            </a:r>
            <a:r>
              <a:rPr lang="zh-TW" altLang="en-US" sz="2000">
                <a:latin typeface="Calibri" pitchFamily="34" charset="0"/>
              </a:rPr>
              <a:t>來製作</a:t>
            </a:r>
            <a:r>
              <a:rPr lang="en-US" altLang="zh-TW" sz="2000">
                <a:latin typeface="Calibri" pitchFamily="34" charset="0"/>
              </a:rPr>
              <a:t>GIF</a:t>
            </a:r>
            <a:r>
              <a:rPr lang="zh-TW" altLang="en-US" sz="2000">
                <a:latin typeface="Calibri" pitchFamily="34" charset="0"/>
              </a:rPr>
              <a:t>動畫。同學們可先自行下載或製作</a:t>
            </a:r>
            <a:r>
              <a:rPr lang="en-US" altLang="zh-TW" sz="2000">
                <a:latin typeface="Calibri" pitchFamily="34" charset="0"/>
              </a:rPr>
              <a:t>4</a:t>
            </a:r>
            <a:r>
              <a:rPr lang="zh-TW" altLang="en-US" sz="2000">
                <a:latin typeface="Calibri" pitchFamily="34" charset="0"/>
              </a:rPr>
              <a:t>至</a:t>
            </a:r>
            <a:r>
              <a:rPr lang="en-US" altLang="zh-TW" sz="2000">
                <a:latin typeface="Calibri" pitchFamily="34" charset="0"/>
              </a:rPr>
              <a:t>5</a:t>
            </a:r>
            <a:r>
              <a:rPr lang="zh-TW" altLang="en-US" sz="2000">
                <a:latin typeface="Calibri" pitchFamily="34" charset="0"/>
              </a:rPr>
              <a:t>張合適的圖形檔案。</a:t>
            </a:r>
            <a:endParaRPr lang="zh-HK" altLang="en-US" sz="2000">
              <a:latin typeface="Calibri" pitchFamily="34" charset="0"/>
            </a:endParaRPr>
          </a:p>
        </p:txBody>
      </p:sp>
      <p:sp>
        <p:nvSpPr>
          <p:cNvPr id="22" name="圓角矩形 21"/>
          <p:cNvSpPr/>
          <p:nvPr/>
        </p:nvSpPr>
        <p:spPr>
          <a:xfrm>
            <a:off x="1087438" y="2976563"/>
            <a:ext cx="368300" cy="511175"/>
          </a:xfrm>
          <a:prstGeom prst="roundRect">
            <a:avLst/>
          </a:prstGeom>
          <a:solidFill>
            <a:srgbClr val="CCFF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HK" altLang="en-US"/>
          </a:p>
        </p:txBody>
      </p:sp>
      <p:sp>
        <p:nvSpPr>
          <p:cNvPr id="23" name="矩形 22"/>
          <p:cNvSpPr/>
          <p:nvPr/>
        </p:nvSpPr>
        <p:spPr>
          <a:xfrm>
            <a:off x="1097288" y="2857217"/>
            <a:ext cx="357224" cy="70788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0" hangingPunct="0">
              <a:defRPr/>
            </a:pPr>
            <a:r>
              <a:rPr lang="en-US" altLang="zh-TW" sz="40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2</a:t>
            </a:r>
            <a:endParaRPr lang="zh-TW" altLang="en-US" sz="40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24" name="文字方塊 23"/>
          <p:cNvSpPr txBox="1">
            <a:spLocks noChangeArrowheads="1"/>
          </p:cNvSpPr>
          <p:nvPr/>
        </p:nvSpPr>
        <p:spPr bwMode="auto">
          <a:xfrm>
            <a:off x="1506538" y="2943225"/>
            <a:ext cx="7013575" cy="854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120000"/>
              </a:lnSpc>
              <a:spcBef>
                <a:spcPts val="1000"/>
              </a:spcBef>
              <a:buSzPct val="125000"/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1pPr>
            <a:lvl2pPr marL="742950" indent="-28575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2pPr>
            <a:lvl3pPr marL="11430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3pPr>
            <a:lvl4pPr marL="16002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4pPr>
            <a:lvl5pPr marL="20574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9pPr>
          </a:lstStyle>
          <a:p>
            <a:pPr>
              <a:lnSpc>
                <a:spcPct val="125000"/>
              </a:lnSpc>
              <a:spcBef>
                <a:spcPct val="0"/>
              </a:spcBef>
              <a:buSzTx/>
              <a:buFontTx/>
              <a:buNone/>
            </a:pPr>
            <a:r>
              <a:rPr lang="zh-TW" altLang="en-US" sz="2000">
                <a:latin typeface="微軟正黑體" pitchFamily="34" charset="-120"/>
                <a:ea typeface="微軟正黑體" pitchFamily="34" charset="-120"/>
              </a:rPr>
              <a:t>按</a:t>
            </a:r>
            <a:r>
              <a:rPr lang="en-US" altLang="zh-TW" sz="2000" b="1">
                <a:solidFill>
                  <a:srgbClr val="0066FF"/>
                </a:solidFill>
                <a:latin typeface="微軟正黑體" pitchFamily="34" charset="-120"/>
                <a:ea typeface="微軟正黑體" pitchFamily="34" charset="-120"/>
              </a:rPr>
              <a:t>Upload Images</a:t>
            </a:r>
            <a:r>
              <a:rPr lang="zh-TW" altLang="en-US" sz="2000">
                <a:latin typeface="微軟正黑體" pitchFamily="34" charset="-120"/>
                <a:ea typeface="微軟正黑體" pitchFamily="34" charset="-120"/>
              </a:rPr>
              <a:t>鈕，於</a:t>
            </a:r>
            <a:r>
              <a:rPr lang="zh-TW" altLang="en-US" sz="2000">
                <a:solidFill>
                  <a:srgbClr val="0066FF"/>
                </a:solidFill>
                <a:latin typeface="微軟正黑體" pitchFamily="34" charset="-120"/>
                <a:ea typeface="微軟正黑體" pitchFamily="34" charset="-120"/>
              </a:rPr>
              <a:t>開啟</a:t>
            </a:r>
            <a:r>
              <a:rPr lang="zh-TW" altLang="en-US" sz="2000">
                <a:latin typeface="微軟正黑體" pitchFamily="34" charset="-120"/>
                <a:ea typeface="微軟正黑體" pitchFamily="34" charset="-120"/>
              </a:rPr>
              <a:t>視窗內，選取已準備的圖形檔案，按</a:t>
            </a:r>
            <a:r>
              <a:rPr lang="zh-TW" altLang="en-US" sz="2000" b="1">
                <a:solidFill>
                  <a:srgbClr val="0066FF"/>
                </a:solidFill>
                <a:latin typeface="微軟正黑體" pitchFamily="34" charset="-120"/>
                <a:ea typeface="微軟正黑體" pitchFamily="34" charset="-120"/>
              </a:rPr>
              <a:t>開啟舊檔</a:t>
            </a:r>
            <a:r>
              <a:rPr lang="zh-TW" altLang="en-US" sz="2000">
                <a:latin typeface="微軟正黑體" pitchFamily="34" charset="-120"/>
                <a:ea typeface="微軟正黑體" pitchFamily="34" charset="-120"/>
              </a:rPr>
              <a:t>。（可長按</a:t>
            </a:r>
            <a:r>
              <a:rPr lang="en-US" altLang="zh-TW" sz="2000">
                <a:latin typeface="微軟正黑體" pitchFamily="34" charset="-120"/>
                <a:ea typeface="微軟正黑體" pitchFamily="34" charset="-120"/>
              </a:rPr>
              <a:t>Ctrl</a:t>
            </a:r>
            <a:r>
              <a:rPr lang="zh-TW" altLang="en-US" sz="2000">
                <a:latin typeface="微軟正黑體" pitchFamily="34" charset="-120"/>
                <a:ea typeface="微軟正黑體" pitchFamily="34" charset="-120"/>
              </a:rPr>
              <a:t>鍵以選取多個檔案。）</a:t>
            </a:r>
            <a:endParaRPr lang="zh-HK" altLang="en-US" sz="2000">
              <a:latin typeface="微軟正黑體" pitchFamily="34" charset="-120"/>
              <a:ea typeface="微軟正黑體" pitchFamily="34" charset="-120"/>
            </a:endParaRPr>
          </a:p>
        </p:txBody>
      </p:sp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250" y="3811588"/>
            <a:ext cx="8002588" cy="2527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38" name="Picture 2">
            <a:hlinkClick r:id="rId11" action="ppaction://hlinksldjump"/>
          </p:cNvPr>
          <p:cNvPicPr>
            <a:picLocks noChangeAspect="1" noChangeArrowheads="1"/>
          </p:cNvPicPr>
          <p:nvPr/>
        </p:nvPicPr>
        <p:blipFill>
          <a:blip r:embed="rId12">
            <a:clrChange>
              <a:clrFrom>
                <a:srgbClr val="FFFBFD"/>
              </a:clrFrom>
              <a:clrTo>
                <a:srgbClr val="FFFB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3733" y="735013"/>
            <a:ext cx="1593850" cy="434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IT04_14_gif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11449050" y="924918"/>
            <a:ext cx="9144000" cy="51435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4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3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4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5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5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8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 fullScrn="1">
              <p:cMediaNode vol="80000">
                <p:cTn id="58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59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0" fill="hold">
                      <p:stCondLst>
                        <p:cond delay="0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3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</p:childTnLst>
        </p:cTn>
      </p:par>
    </p:tnLst>
    <p:bldLst>
      <p:bldP spid="18" grpId="0" animBg="1"/>
      <p:bldP spid="27" grpId="0"/>
      <p:bldP spid="3" grpId="0"/>
      <p:bldP spid="5" grpId="0"/>
      <p:bldP spid="22" grpId="0" animBg="1"/>
      <p:bldP spid="2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4">
            <a:hlinkClick r:id="rId2" action="ppaction://hlinksldjump"/>
          </p:cNvPr>
          <p:cNvSpPr/>
          <p:nvPr/>
        </p:nvSpPr>
        <p:spPr>
          <a:xfrm>
            <a:off x="7574339" y="0"/>
            <a:ext cx="1569661" cy="92333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perspectiveHeroicExtremeLeftFacing"/>
              <a:lightRig rig="threePt" dir="t"/>
            </a:scene3d>
            <a:sp3d extrusionH="57150">
              <a:bevelT w="38100" h="38100" prst="relaxedInset"/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5400" dirty="0">
                <a:ln w="28575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  <a:innerShdw blurRad="63500" dist="50800" dir="16200000">
                    <a:prstClr val="black">
                      <a:alpha val="50000"/>
                    </a:prstClr>
                  </a:innerShdw>
                  <a:reflection blurRad="6350" stA="60000" endA="900" endPos="58000" dir="5400000" sy="-100000" algn="bl" rotWithShape="0"/>
                </a:effectLst>
                <a:latin typeface="+mn-lt"/>
                <a:ea typeface="+mn-ea"/>
              </a:rPr>
              <a:t>目錄</a:t>
            </a:r>
          </a:p>
        </p:txBody>
      </p:sp>
      <p:sp>
        <p:nvSpPr>
          <p:cNvPr id="18" name="圓角矩形 17"/>
          <p:cNvSpPr/>
          <p:nvPr/>
        </p:nvSpPr>
        <p:spPr>
          <a:xfrm>
            <a:off x="1393825" y="946150"/>
            <a:ext cx="368300" cy="511175"/>
          </a:xfrm>
          <a:prstGeom prst="roundRect">
            <a:avLst/>
          </a:prstGeom>
          <a:solidFill>
            <a:srgbClr val="CCFF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HK" altLang="en-US"/>
          </a:p>
        </p:txBody>
      </p:sp>
      <p:sp>
        <p:nvSpPr>
          <p:cNvPr id="20" name="矩形 19"/>
          <p:cNvSpPr/>
          <p:nvPr/>
        </p:nvSpPr>
        <p:spPr>
          <a:xfrm>
            <a:off x="1417084" y="826329"/>
            <a:ext cx="357224" cy="70788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0" hangingPunct="0">
              <a:defRPr/>
            </a:pPr>
            <a:r>
              <a:rPr lang="en-US" altLang="zh-TW" sz="40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3</a:t>
            </a:r>
            <a:endParaRPr lang="zh-TW" altLang="en-US" sz="40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27" name="文字方塊 26"/>
          <p:cNvSpPr txBox="1">
            <a:spLocks noChangeArrowheads="1"/>
          </p:cNvSpPr>
          <p:nvPr/>
        </p:nvSpPr>
        <p:spPr bwMode="auto">
          <a:xfrm>
            <a:off x="1825625" y="868363"/>
            <a:ext cx="5405438" cy="1920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120000"/>
              </a:lnSpc>
              <a:spcBef>
                <a:spcPts val="1000"/>
              </a:spcBef>
              <a:buSzPct val="125000"/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1pPr>
            <a:lvl2pPr marL="742950" indent="-28575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2pPr>
            <a:lvl3pPr marL="11430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3pPr>
            <a:lvl4pPr marL="16002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4pPr>
            <a:lvl5pPr marL="20574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  <a:buSzTx/>
              <a:buFontTx/>
              <a:buNone/>
            </a:pPr>
            <a:r>
              <a:rPr lang="zh-TW" altLang="en-US" sz="2000">
                <a:latin typeface="微軟正黑體" pitchFamily="34" charset="-120"/>
                <a:ea typeface="微軟正黑體" pitchFamily="34" charset="-120"/>
              </a:rPr>
              <a:t>完成上載圖形檔案後，可調節</a:t>
            </a:r>
            <a:r>
              <a:rPr lang="en-US" altLang="zh-TW" sz="2000">
                <a:latin typeface="微軟正黑體" pitchFamily="34" charset="-120"/>
                <a:ea typeface="微軟正黑體" pitchFamily="34" charset="-120"/>
              </a:rPr>
              <a:t>GIF</a:t>
            </a:r>
            <a:r>
              <a:rPr lang="zh-TW" altLang="en-US" sz="2000">
                <a:latin typeface="微軟正黑體" pitchFamily="34" charset="-120"/>
                <a:ea typeface="微軟正黑體" pitchFamily="34" charset="-120"/>
              </a:rPr>
              <a:t>的參數設定：</a:t>
            </a:r>
            <a:br>
              <a:rPr lang="en-US" altLang="zh-TW" sz="2000">
                <a:latin typeface="微軟正黑體" pitchFamily="34" charset="-120"/>
                <a:ea typeface="微軟正黑體" pitchFamily="34" charset="-120"/>
              </a:rPr>
            </a:br>
            <a:r>
              <a:rPr lang="en-US" altLang="zh-HK" sz="2000">
                <a:latin typeface="微軟正黑體" pitchFamily="34" charset="-120"/>
                <a:ea typeface="微軟正黑體" pitchFamily="34" charset="-120"/>
              </a:rPr>
              <a:t>(1) </a:t>
            </a:r>
            <a:r>
              <a:rPr lang="zh-HK" altLang="en-US" sz="2000">
                <a:latin typeface="微軟正黑體" pitchFamily="34" charset="-120"/>
                <a:ea typeface="微軟正黑體" pitchFamily="34" charset="-120"/>
              </a:rPr>
              <a:t>在</a:t>
            </a:r>
            <a:r>
              <a:rPr lang="en-US" altLang="zh-TW" sz="2000">
                <a:solidFill>
                  <a:srgbClr val="0066FF"/>
                </a:solidFill>
                <a:latin typeface="微軟正黑體" pitchFamily="34" charset="-120"/>
                <a:ea typeface="微軟正黑體" pitchFamily="34" charset="-120"/>
              </a:rPr>
              <a:t>Canvas size</a:t>
            </a:r>
            <a:r>
              <a:rPr lang="zh-HK" altLang="en-US" sz="2000">
                <a:latin typeface="微軟正黑體" pitchFamily="34" charset="-120"/>
                <a:ea typeface="微軟正黑體" pitchFamily="34" charset="-120"/>
              </a:rPr>
              <a:t>設定圖形大小</a:t>
            </a:r>
          </a:p>
          <a:p>
            <a:pPr>
              <a:lnSpc>
                <a:spcPct val="150000"/>
              </a:lnSpc>
              <a:spcBef>
                <a:spcPct val="0"/>
              </a:spcBef>
              <a:buSzTx/>
              <a:buFontTx/>
              <a:buNone/>
            </a:pPr>
            <a:r>
              <a:rPr lang="en-US" altLang="zh-HK" sz="2000">
                <a:latin typeface="微軟正黑體" pitchFamily="34" charset="-120"/>
                <a:ea typeface="微軟正黑體" pitchFamily="34" charset="-120"/>
              </a:rPr>
              <a:t>(2) </a:t>
            </a:r>
            <a:r>
              <a:rPr lang="zh-HK" altLang="en-US" sz="2000">
                <a:latin typeface="微軟正黑體" pitchFamily="34" charset="-120"/>
                <a:ea typeface="微軟正黑體" pitchFamily="34" charset="-120"/>
              </a:rPr>
              <a:t>在</a:t>
            </a:r>
            <a:r>
              <a:rPr lang="en-US" altLang="zh-TW" sz="2000">
                <a:solidFill>
                  <a:srgbClr val="0066FF"/>
                </a:solidFill>
                <a:latin typeface="微軟正黑體" pitchFamily="34" charset="-120"/>
                <a:ea typeface="微軟正黑體" pitchFamily="34" charset="-120"/>
              </a:rPr>
              <a:t>Animation speed</a:t>
            </a:r>
            <a:r>
              <a:rPr lang="zh-HK" altLang="en-US" sz="2000">
                <a:latin typeface="微軟正黑體" pitchFamily="34" charset="-120"/>
                <a:ea typeface="微軟正黑體" pitchFamily="34" charset="-120"/>
              </a:rPr>
              <a:t>設定動畫速度</a:t>
            </a:r>
          </a:p>
          <a:p>
            <a:pPr>
              <a:lnSpc>
                <a:spcPct val="150000"/>
              </a:lnSpc>
              <a:spcBef>
                <a:spcPct val="0"/>
              </a:spcBef>
              <a:buSzTx/>
              <a:buFontTx/>
              <a:buNone/>
            </a:pPr>
            <a:r>
              <a:rPr lang="en-US" altLang="zh-HK" sz="2000">
                <a:latin typeface="微軟正黑體" pitchFamily="34" charset="-120"/>
                <a:ea typeface="微軟正黑體" pitchFamily="34" charset="-120"/>
              </a:rPr>
              <a:t>(3) </a:t>
            </a:r>
            <a:r>
              <a:rPr lang="zh-HK" altLang="en-US" sz="2000">
                <a:latin typeface="微軟正黑體" pitchFamily="34" charset="-120"/>
                <a:ea typeface="微軟正黑體" pitchFamily="34" charset="-120"/>
              </a:rPr>
              <a:t>在</a:t>
            </a:r>
            <a:r>
              <a:rPr lang="en-US" altLang="zh-TW" sz="2000">
                <a:solidFill>
                  <a:srgbClr val="0066FF"/>
                </a:solidFill>
                <a:latin typeface="微軟正黑體" pitchFamily="34" charset="-120"/>
                <a:ea typeface="微軟正黑體" pitchFamily="34" charset="-120"/>
              </a:rPr>
              <a:t>Repeat times</a:t>
            </a:r>
            <a:r>
              <a:rPr lang="zh-HK" altLang="en-US" sz="2000">
                <a:latin typeface="微軟正黑體" pitchFamily="34" charset="-120"/>
                <a:ea typeface="微軟正黑體" pitchFamily="34" charset="-120"/>
              </a:rPr>
              <a:t>設定重複次數</a:t>
            </a:r>
          </a:p>
        </p:txBody>
      </p:sp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150" y="3195638"/>
            <a:ext cx="4276725" cy="3116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27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4">
            <a:hlinkClick r:id="rId2" action="ppaction://hlinksldjump"/>
          </p:cNvPr>
          <p:cNvSpPr/>
          <p:nvPr/>
        </p:nvSpPr>
        <p:spPr>
          <a:xfrm>
            <a:off x="7574339" y="0"/>
            <a:ext cx="1569661" cy="92333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perspectiveHeroicExtremeLeftFacing"/>
              <a:lightRig rig="threePt" dir="t"/>
            </a:scene3d>
            <a:sp3d extrusionH="57150">
              <a:bevelT w="38100" h="38100" prst="relaxedInset"/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5400" dirty="0">
                <a:ln w="28575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  <a:innerShdw blurRad="63500" dist="50800" dir="16200000">
                    <a:prstClr val="black">
                      <a:alpha val="50000"/>
                    </a:prstClr>
                  </a:innerShdw>
                  <a:reflection blurRad="6350" stA="60000" endA="900" endPos="58000" dir="5400000" sy="-100000" algn="bl" rotWithShape="0"/>
                </a:effectLst>
                <a:latin typeface="+mn-lt"/>
                <a:ea typeface="+mn-ea"/>
              </a:rPr>
              <a:t>目錄</a:t>
            </a:r>
          </a:p>
        </p:txBody>
      </p:sp>
      <p:sp>
        <p:nvSpPr>
          <p:cNvPr id="18" name="圓角矩形 17"/>
          <p:cNvSpPr/>
          <p:nvPr/>
        </p:nvSpPr>
        <p:spPr>
          <a:xfrm>
            <a:off x="923925" y="920750"/>
            <a:ext cx="368300" cy="511175"/>
          </a:xfrm>
          <a:prstGeom prst="roundRect">
            <a:avLst/>
          </a:prstGeom>
          <a:solidFill>
            <a:srgbClr val="CCFF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HK" altLang="en-US"/>
          </a:p>
        </p:txBody>
      </p:sp>
      <p:sp>
        <p:nvSpPr>
          <p:cNvPr id="20" name="矩形 19"/>
          <p:cNvSpPr/>
          <p:nvPr/>
        </p:nvSpPr>
        <p:spPr>
          <a:xfrm>
            <a:off x="934484" y="788229"/>
            <a:ext cx="357224" cy="70788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0" hangingPunct="0">
              <a:defRPr/>
            </a:pPr>
            <a:r>
              <a:rPr lang="en-US" altLang="zh-TW" sz="40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4</a:t>
            </a:r>
            <a:endParaRPr lang="zh-TW" altLang="en-US" sz="40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27" name="文字方塊 26"/>
          <p:cNvSpPr txBox="1">
            <a:spLocks noChangeArrowheads="1"/>
          </p:cNvSpPr>
          <p:nvPr/>
        </p:nvSpPr>
        <p:spPr bwMode="auto">
          <a:xfrm>
            <a:off x="1343025" y="815975"/>
            <a:ext cx="6203950" cy="1463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120000"/>
              </a:lnSpc>
              <a:spcBef>
                <a:spcPts val="1000"/>
              </a:spcBef>
              <a:buSzPct val="125000"/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1pPr>
            <a:lvl2pPr marL="742950" indent="-28575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2pPr>
            <a:lvl3pPr marL="11430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3pPr>
            <a:lvl4pPr marL="16002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4pPr>
            <a:lvl5pPr marL="20574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  <a:buSzTx/>
              <a:buFontTx/>
              <a:buNone/>
            </a:pPr>
            <a:r>
              <a:rPr lang="zh-TW" altLang="en-US" sz="2000">
                <a:latin typeface="微軟正黑體" pitchFamily="34" charset="-120"/>
                <a:ea typeface="微軟正黑體" pitchFamily="34" charset="-120"/>
              </a:rPr>
              <a:t>完成設定後，按</a:t>
            </a:r>
            <a:r>
              <a:rPr lang="en-US" altLang="zh-TW" sz="2000" b="1">
                <a:solidFill>
                  <a:srgbClr val="0066FF"/>
                </a:solidFill>
                <a:latin typeface="微軟正黑體" pitchFamily="34" charset="-120"/>
                <a:ea typeface="微軟正黑體" pitchFamily="34" charset="-120"/>
              </a:rPr>
              <a:t>Create GIF Animation</a:t>
            </a:r>
            <a:r>
              <a:rPr lang="zh-TW" altLang="en-US" sz="2000">
                <a:latin typeface="微軟正黑體" pitchFamily="34" charset="-120"/>
                <a:ea typeface="微軟正黑體" pitchFamily="34" charset="-120"/>
              </a:rPr>
              <a:t>以製作</a:t>
            </a:r>
            <a:r>
              <a:rPr lang="en-US" altLang="zh-TW" sz="2000">
                <a:latin typeface="微軟正黑體" pitchFamily="34" charset="-120"/>
                <a:ea typeface="微軟正黑體" pitchFamily="34" charset="-120"/>
              </a:rPr>
              <a:t>GIF</a:t>
            </a:r>
            <a:r>
              <a:rPr lang="zh-TW" altLang="en-US" sz="2000">
                <a:latin typeface="微軟正黑體" pitchFamily="34" charset="-120"/>
                <a:ea typeface="微軟正黑體" pitchFamily="34" charset="-120"/>
              </a:rPr>
              <a:t>動畫。製作完成後，可以選</a:t>
            </a:r>
            <a:r>
              <a:rPr lang="en-US" altLang="zh-TW" sz="2000" b="1">
                <a:solidFill>
                  <a:srgbClr val="0066FF"/>
                </a:solidFill>
                <a:latin typeface="微軟正黑體" pitchFamily="34" charset="-120"/>
                <a:ea typeface="微軟正黑體" pitchFamily="34" charset="-120"/>
              </a:rPr>
              <a:t>View the GIF animation </a:t>
            </a:r>
            <a:r>
              <a:rPr lang="zh-TW" altLang="en-US" sz="2000">
                <a:latin typeface="微軟正黑體" pitchFamily="34" charset="-120"/>
                <a:ea typeface="微軟正黑體" pitchFamily="34" charset="-120"/>
              </a:rPr>
              <a:t>進行預覽、或選</a:t>
            </a:r>
            <a:r>
              <a:rPr lang="en-US" altLang="zh-TW" sz="2000" b="1">
                <a:solidFill>
                  <a:srgbClr val="0066FF"/>
                </a:solidFill>
                <a:latin typeface="微軟正黑體" pitchFamily="34" charset="-120"/>
                <a:ea typeface="微軟正黑體" pitchFamily="34" charset="-120"/>
              </a:rPr>
              <a:t>Download this GIF</a:t>
            </a:r>
            <a:r>
              <a:rPr lang="zh-TW" altLang="en-US" sz="2000">
                <a:latin typeface="微軟正黑體" pitchFamily="34" charset="-120"/>
                <a:ea typeface="微軟正黑體" pitchFamily="34" charset="-120"/>
              </a:rPr>
              <a:t>以下載</a:t>
            </a:r>
            <a:r>
              <a:rPr lang="en-US" altLang="zh-TW" sz="2000">
                <a:latin typeface="微軟正黑體" pitchFamily="34" charset="-120"/>
                <a:ea typeface="微軟正黑體" pitchFamily="34" charset="-120"/>
              </a:rPr>
              <a:t>GIF</a:t>
            </a:r>
            <a:r>
              <a:rPr lang="zh-TW" altLang="en-US" sz="2000">
                <a:latin typeface="微軟正黑體" pitchFamily="34" charset="-120"/>
                <a:ea typeface="微軟正黑體" pitchFamily="34" charset="-120"/>
              </a:rPr>
              <a:t>動畫。</a:t>
            </a:r>
            <a:endParaRPr lang="zh-HK" altLang="en-US" sz="2000">
              <a:latin typeface="微軟正黑體" pitchFamily="34" charset="-120"/>
              <a:ea typeface="微軟正黑體" pitchFamily="34" charset="-120"/>
            </a:endParaRP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7038" y="2865438"/>
            <a:ext cx="5838825" cy="301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27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4">
            <a:hlinkClick r:id="rId2" action="ppaction://hlinksldjump"/>
          </p:cNvPr>
          <p:cNvSpPr/>
          <p:nvPr/>
        </p:nvSpPr>
        <p:spPr>
          <a:xfrm>
            <a:off x="7574339" y="0"/>
            <a:ext cx="1569661" cy="92333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perspectiveHeroicExtremeLeftFacing"/>
              <a:lightRig rig="threePt" dir="t"/>
            </a:scene3d>
            <a:sp3d extrusionH="57150">
              <a:bevelT w="38100" h="38100" prst="relaxedInset"/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5400" dirty="0">
                <a:ln w="28575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  <a:innerShdw blurRad="63500" dist="50800" dir="16200000">
                    <a:prstClr val="black">
                      <a:alpha val="50000"/>
                    </a:prstClr>
                  </a:innerShdw>
                  <a:reflection blurRad="6350" stA="60000" endA="900" endPos="58000" dir="5400000" sy="-100000" algn="bl" rotWithShape="0"/>
                </a:effectLst>
                <a:latin typeface="+mn-lt"/>
                <a:ea typeface="+mn-ea"/>
              </a:rPr>
              <a:t>目錄</a:t>
            </a:r>
          </a:p>
        </p:txBody>
      </p:sp>
      <p:pic>
        <p:nvPicPr>
          <p:cNvPr id="24579" name="Picture 2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9188" y="119063"/>
            <a:ext cx="238125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文字方塊 4"/>
          <p:cNvSpPr txBox="1">
            <a:spLocks noChangeArrowheads="1"/>
          </p:cNvSpPr>
          <p:nvPr/>
        </p:nvSpPr>
        <p:spPr bwMode="auto">
          <a:xfrm>
            <a:off x="996950" y="665163"/>
            <a:ext cx="6921500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120000"/>
              </a:lnSpc>
              <a:spcBef>
                <a:spcPts val="1000"/>
              </a:spcBef>
              <a:buSzPct val="125000"/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1pPr>
            <a:lvl2pPr marL="742950" indent="-28575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2pPr>
            <a:lvl3pPr marL="11430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3pPr>
            <a:lvl4pPr marL="16002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4pPr>
            <a:lvl5pPr marL="20574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  <a:buSzTx/>
              <a:buFontTx/>
              <a:buNone/>
            </a:pPr>
            <a:r>
              <a:rPr lang="zh-TW" altLang="en-US" sz="2000">
                <a:latin typeface="Calibri" pitchFamily="34" charset="0"/>
              </a:rPr>
              <a:t>製作</a:t>
            </a:r>
            <a:r>
              <a:rPr lang="en-US" altLang="zh-TW" sz="2000">
                <a:latin typeface="Calibri" pitchFamily="34" charset="0"/>
              </a:rPr>
              <a:t>Flash</a:t>
            </a:r>
            <a:r>
              <a:rPr lang="zh-TW" altLang="en-US" sz="2000">
                <a:latin typeface="Calibri" pitchFamily="34" charset="0"/>
              </a:rPr>
              <a:t>動畫前，讓我們先認識</a:t>
            </a:r>
            <a:r>
              <a:rPr lang="en-US" altLang="zh-TW" sz="2000">
                <a:latin typeface="Calibri" pitchFamily="34" charset="0"/>
              </a:rPr>
              <a:t>Adobe Flash Professional CS6</a:t>
            </a:r>
            <a:r>
              <a:rPr lang="zh-TW" altLang="en-US" sz="2000">
                <a:latin typeface="Calibri" pitchFamily="34" charset="0"/>
              </a:rPr>
              <a:t>的基本操作界面：</a:t>
            </a:r>
            <a:endParaRPr lang="zh-HK" altLang="en-US" sz="2000">
              <a:latin typeface="Calibri" pitchFamily="34" charset="0"/>
            </a:endParaRPr>
          </a:p>
        </p:txBody>
      </p:sp>
      <p:pic>
        <p:nvPicPr>
          <p:cNvPr id="9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6125" y="2054225"/>
            <a:ext cx="1789113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文字方塊 1"/>
          <p:cNvSpPr txBox="1">
            <a:spLocks noChangeArrowheads="1"/>
          </p:cNvSpPr>
          <p:nvPr/>
        </p:nvSpPr>
        <p:spPr bwMode="auto">
          <a:xfrm>
            <a:off x="7096125" y="2944813"/>
            <a:ext cx="2008188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120000"/>
              </a:lnSpc>
              <a:spcBef>
                <a:spcPts val="1000"/>
              </a:spcBef>
              <a:buSzPct val="125000"/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1pPr>
            <a:lvl2pPr marL="742950" indent="-28575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2pPr>
            <a:lvl3pPr marL="11430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3pPr>
            <a:lvl4pPr marL="16002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4pPr>
            <a:lvl5pPr marL="20574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en-US" altLang="zh-HK" sz="1600">
                <a:latin typeface="Calibri" pitchFamily="34" charset="0"/>
                <a:hlinkClick r:id="rId5"/>
              </a:rPr>
              <a:t>https://creative.</a:t>
            </a:r>
            <a:br>
              <a:rPr lang="en-US" altLang="zh-HK" sz="1600">
                <a:latin typeface="Calibri" pitchFamily="34" charset="0"/>
                <a:hlinkClick r:id="rId5"/>
              </a:rPr>
            </a:br>
            <a:r>
              <a:rPr lang="en-US" altLang="zh-HK" sz="1600">
                <a:latin typeface="Calibri" pitchFamily="34" charset="0"/>
                <a:hlinkClick r:id="rId5"/>
              </a:rPr>
              <a:t>adobe.com/products/download/flash</a:t>
            </a:r>
            <a:endParaRPr lang="zh-HK" altLang="en-US" sz="1600">
              <a:latin typeface="Calibri" pitchFamily="34" charset="0"/>
            </a:endParaRPr>
          </a:p>
        </p:txBody>
      </p:sp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4225" y="4786313"/>
            <a:ext cx="8101013" cy="1885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585" name="矩形 2"/>
          <p:cNvSpPr>
            <a:spLocks noChangeArrowheads="1"/>
          </p:cNvSpPr>
          <p:nvPr/>
        </p:nvSpPr>
        <p:spPr bwMode="auto">
          <a:xfrm>
            <a:off x="3360738" y="4375150"/>
            <a:ext cx="279595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120000"/>
              </a:lnSpc>
              <a:spcBef>
                <a:spcPts val="1000"/>
              </a:spcBef>
              <a:buSzPct val="125000"/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1pPr>
            <a:lvl2pPr marL="742950" indent="-28575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2pPr>
            <a:lvl3pPr marL="11430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3pPr>
            <a:lvl4pPr marL="16002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4pPr>
            <a:lvl5pPr marL="20574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zh-HK" altLang="en-US" sz="1800" dirty="0">
                <a:latin typeface="Calibri" pitchFamily="34" charset="0"/>
              </a:rPr>
              <a:t>圖</a:t>
            </a:r>
            <a:r>
              <a:rPr lang="en-US" altLang="zh-HK" sz="1800" dirty="0">
                <a:latin typeface="Calibri" pitchFamily="34" charset="0"/>
              </a:rPr>
              <a:t>5.13 Flash </a:t>
            </a:r>
            <a:r>
              <a:rPr lang="zh-HK" altLang="en-US" sz="1800" dirty="0">
                <a:latin typeface="Calibri" pitchFamily="34" charset="0"/>
              </a:rPr>
              <a:t>基本操作</a:t>
            </a:r>
            <a:r>
              <a:rPr lang="zh-TW" altLang="en-US" sz="1800" dirty="0">
                <a:latin typeface="Calibri" pitchFamily="34" charset="0"/>
              </a:rPr>
              <a:t>界</a:t>
            </a:r>
            <a:r>
              <a:rPr lang="zh-HK" altLang="en-US" sz="1800" dirty="0">
                <a:latin typeface="Calibri" pitchFamily="34" charset="0"/>
              </a:rPr>
              <a:t>面</a:t>
            </a:r>
          </a:p>
        </p:txBody>
      </p:sp>
      <p:pic>
        <p:nvPicPr>
          <p:cNvPr id="10" name="Picture 9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5425" y="1601714"/>
            <a:ext cx="4661271" cy="27871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0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4">
            <a:hlinkClick r:id="rId4" action="ppaction://hlinksldjump"/>
          </p:cNvPr>
          <p:cNvSpPr/>
          <p:nvPr/>
        </p:nvSpPr>
        <p:spPr>
          <a:xfrm>
            <a:off x="7574339" y="0"/>
            <a:ext cx="1569661" cy="92333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perspectiveHeroicExtremeLeftFacing"/>
              <a:lightRig rig="threePt" dir="t"/>
            </a:scene3d>
            <a:sp3d extrusionH="57150">
              <a:bevelT w="38100" h="38100" prst="relaxedInset"/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5400" dirty="0">
                <a:ln w="28575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  <a:innerShdw blurRad="63500" dist="50800" dir="16200000">
                    <a:prstClr val="black">
                      <a:alpha val="50000"/>
                    </a:prstClr>
                  </a:innerShdw>
                  <a:reflection blurRad="6350" stA="60000" endA="900" endPos="58000" dir="5400000" sy="-100000" algn="bl" rotWithShape="0"/>
                </a:effectLst>
                <a:latin typeface="+mn-lt"/>
                <a:ea typeface="+mn-ea"/>
              </a:rPr>
              <a:t>目錄</a:t>
            </a:r>
          </a:p>
        </p:txBody>
      </p:sp>
      <p:sp>
        <p:nvSpPr>
          <p:cNvPr id="5" name="文字方塊 4"/>
          <p:cNvSpPr txBox="1">
            <a:spLocks noChangeArrowheads="1"/>
          </p:cNvSpPr>
          <p:nvPr/>
        </p:nvSpPr>
        <p:spPr bwMode="auto">
          <a:xfrm>
            <a:off x="857250" y="804863"/>
            <a:ext cx="69215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120000"/>
              </a:lnSpc>
              <a:spcBef>
                <a:spcPts val="1000"/>
              </a:spcBef>
              <a:buSzPct val="125000"/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1pPr>
            <a:lvl2pPr marL="742950" indent="-28575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2pPr>
            <a:lvl3pPr marL="11430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3pPr>
            <a:lvl4pPr marL="16002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4pPr>
            <a:lvl5pPr marL="20574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zh-TW" altLang="en-US" sz="2000">
                <a:latin typeface="Calibri" pitchFamily="34" charset="0"/>
              </a:rPr>
              <a:t>根據以下步驟製作一個簡單的傳統補間動畫。</a:t>
            </a:r>
            <a:endParaRPr lang="zh-HK" altLang="en-US" sz="2000">
              <a:latin typeface="Calibri" pitchFamily="34" charset="0"/>
            </a:endParaRPr>
          </a:p>
        </p:txBody>
      </p:sp>
      <p:pic>
        <p:nvPicPr>
          <p:cNvPr id="10" name="Picture Software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CF7FB"/>
              </a:clrFrom>
              <a:clrTo>
                <a:srgbClr val="FCF7FB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54750" y="804863"/>
            <a:ext cx="1524000" cy="500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圓角矩形 10"/>
          <p:cNvSpPr/>
          <p:nvPr/>
        </p:nvSpPr>
        <p:spPr>
          <a:xfrm>
            <a:off x="955675" y="1658938"/>
            <a:ext cx="368300" cy="511175"/>
          </a:xfrm>
          <a:prstGeom prst="roundRect">
            <a:avLst/>
          </a:prstGeom>
          <a:solidFill>
            <a:srgbClr val="CCFF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HK" altLang="en-US"/>
          </a:p>
        </p:txBody>
      </p:sp>
      <p:sp>
        <p:nvSpPr>
          <p:cNvPr id="12" name="矩形 11"/>
          <p:cNvSpPr/>
          <p:nvPr/>
        </p:nvSpPr>
        <p:spPr>
          <a:xfrm>
            <a:off x="953660" y="1540177"/>
            <a:ext cx="357224" cy="70788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0" hangingPunct="0">
              <a:defRPr/>
            </a:pPr>
            <a:r>
              <a:rPr lang="en-US" altLang="zh-TW" sz="40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1</a:t>
            </a:r>
            <a:endParaRPr lang="zh-TW" altLang="en-US" sz="40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13" name="文字方塊 12"/>
          <p:cNvSpPr txBox="1">
            <a:spLocks noChangeArrowheads="1"/>
          </p:cNvSpPr>
          <p:nvPr/>
        </p:nvSpPr>
        <p:spPr bwMode="auto">
          <a:xfrm>
            <a:off x="1362075" y="1589088"/>
            <a:ext cx="5946775" cy="854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120000"/>
              </a:lnSpc>
              <a:spcBef>
                <a:spcPts val="1000"/>
              </a:spcBef>
              <a:buSzPct val="125000"/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1pPr>
            <a:lvl2pPr marL="742950" indent="-28575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2pPr>
            <a:lvl3pPr marL="11430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3pPr>
            <a:lvl4pPr marL="16002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4pPr>
            <a:lvl5pPr marL="20574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9pPr>
          </a:lstStyle>
          <a:p>
            <a:pPr>
              <a:lnSpc>
                <a:spcPct val="125000"/>
              </a:lnSpc>
              <a:spcBef>
                <a:spcPct val="0"/>
              </a:spcBef>
              <a:buSzTx/>
              <a:buFontTx/>
              <a:buNone/>
            </a:pPr>
            <a:r>
              <a:rPr lang="zh-TW" altLang="en-US" sz="2000">
                <a:latin typeface="微軟正黑體" pitchFamily="34" charset="-120"/>
                <a:ea typeface="微軟正黑體" pitchFamily="34" charset="-120"/>
              </a:rPr>
              <a:t>於「學科專網（學生專頁）」下載“</a:t>
            </a:r>
            <a:r>
              <a:rPr lang="en-US" altLang="zh-TW" sz="2000">
                <a:latin typeface="微軟正黑體" pitchFamily="34" charset="-120"/>
                <a:ea typeface="微軟正黑體" pitchFamily="34" charset="-120"/>
              </a:rPr>
              <a:t>FF7_1.fla”</a:t>
            </a:r>
            <a:r>
              <a:rPr lang="zh-TW" altLang="en-US" sz="2000">
                <a:latin typeface="微軟正黑體" pitchFamily="34" charset="-120"/>
                <a:ea typeface="微軟正黑體" pitchFamily="34" charset="-120"/>
              </a:rPr>
              <a:t>，並以</a:t>
            </a:r>
            <a:r>
              <a:rPr lang="en-US" altLang="zh-TW" sz="2000">
                <a:latin typeface="微軟正黑體" pitchFamily="34" charset="-120"/>
                <a:ea typeface="微軟正黑體" pitchFamily="34" charset="-120"/>
              </a:rPr>
              <a:t>Adobe Flash Professional CS6</a:t>
            </a:r>
            <a:r>
              <a:rPr lang="zh-TW" altLang="en-US" sz="2000">
                <a:latin typeface="微軟正黑體" pitchFamily="34" charset="-120"/>
                <a:ea typeface="微軟正黑體" pitchFamily="34" charset="-120"/>
              </a:rPr>
              <a:t>開啟。</a:t>
            </a:r>
            <a:endParaRPr lang="zh-HK" altLang="en-US" sz="200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4" name="圓角矩形 13"/>
          <p:cNvSpPr/>
          <p:nvPr/>
        </p:nvSpPr>
        <p:spPr>
          <a:xfrm>
            <a:off x="911225" y="2897188"/>
            <a:ext cx="368300" cy="511175"/>
          </a:xfrm>
          <a:prstGeom prst="roundRect">
            <a:avLst/>
          </a:prstGeom>
          <a:solidFill>
            <a:srgbClr val="CCFF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HK" altLang="en-US"/>
          </a:p>
        </p:txBody>
      </p:sp>
      <p:sp>
        <p:nvSpPr>
          <p:cNvPr id="15" name="矩形 14"/>
          <p:cNvSpPr/>
          <p:nvPr/>
        </p:nvSpPr>
        <p:spPr>
          <a:xfrm>
            <a:off x="921636" y="2790841"/>
            <a:ext cx="357224" cy="70788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0" hangingPunct="0">
              <a:defRPr/>
            </a:pPr>
            <a:r>
              <a:rPr lang="en-US" altLang="zh-TW" sz="40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2</a:t>
            </a:r>
            <a:endParaRPr lang="zh-TW" altLang="en-US" sz="40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grpSp>
        <p:nvGrpSpPr>
          <p:cNvPr id="3" name="群組 2"/>
          <p:cNvGrpSpPr>
            <a:grpSpLocks/>
          </p:cNvGrpSpPr>
          <p:nvPr/>
        </p:nvGrpSpPr>
        <p:grpSpPr bwMode="auto">
          <a:xfrm>
            <a:off x="1292225" y="2840038"/>
            <a:ext cx="7126288" cy="854075"/>
            <a:chOff x="1507983" y="2230580"/>
            <a:chExt cx="7125653" cy="853907"/>
          </a:xfrm>
        </p:grpSpPr>
        <p:sp>
          <p:nvSpPr>
            <p:cNvPr id="25612" name="文字方塊 15"/>
            <p:cNvSpPr txBox="1">
              <a:spLocks noChangeArrowheads="1"/>
            </p:cNvSpPr>
            <p:nvPr/>
          </p:nvSpPr>
          <p:spPr bwMode="auto">
            <a:xfrm>
              <a:off x="1507983" y="2230580"/>
              <a:ext cx="7125653" cy="8539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lnSpc>
                  <a:spcPct val="120000"/>
                </a:lnSpc>
                <a:spcBef>
                  <a:spcPts val="1000"/>
                </a:spcBef>
                <a:buSzPct val="125000"/>
                <a:buFont typeface="Arial" pitchFamily="34" charset="0"/>
                <a:buChar char="•"/>
                <a:defRPr sz="2400">
                  <a:solidFill>
                    <a:schemeClr val="tx1"/>
                  </a:solidFill>
                  <a:latin typeface="Tw Cen MT" pitchFamily="34" charset="0"/>
                  <a:ea typeface="新細明體" pitchFamily="18" charset="-120"/>
                </a:defRPr>
              </a:lvl1pPr>
              <a:lvl2pPr marL="742950" indent="-285750" eaLnBrk="0" hangingPunct="0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itchFamily="34" charset="0"/>
                <a:buChar char="•"/>
                <a:defRPr sz="2000">
                  <a:solidFill>
                    <a:schemeClr val="tx1"/>
                  </a:solidFill>
                  <a:latin typeface="Tw Cen MT" pitchFamily="34" charset="0"/>
                  <a:ea typeface="新細明體" pitchFamily="18" charset="-120"/>
                </a:defRPr>
              </a:lvl2pPr>
              <a:lvl3pPr marL="1143000" indent="-228600" eaLnBrk="0" hangingPunct="0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Tw Cen MT" pitchFamily="34" charset="0"/>
                  <a:ea typeface="新細明體" pitchFamily="18" charset="-120"/>
                </a:defRPr>
              </a:lvl3pPr>
              <a:lvl4pPr marL="1600200" indent="-228600" eaLnBrk="0" hangingPunct="0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itchFamily="34" charset="0"/>
                <a:buChar char="•"/>
                <a:defRPr sz="1600">
                  <a:solidFill>
                    <a:schemeClr val="tx1"/>
                  </a:solidFill>
                  <a:latin typeface="Tw Cen MT" pitchFamily="34" charset="0"/>
                  <a:ea typeface="新細明體" pitchFamily="18" charset="-120"/>
                </a:defRPr>
              </a:lvl4pPr>
              <a:lvl5pPr marL="2057400" indent="-228600" eaLnBrk="0" hangingPunct="0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itchFamily="34" charset="0"/>
                <a:buChar char="•"/>
                <a:defRPr sz="1600">
                  <a:solidFill>
                    <a:schemeClr val="tx1"/>
                  </a:solidFill>
                  <a:latin typeface="Tw Cen MT" pitchFamily="34" charset="0"/>
                  <a:ea typeface="新細明體" pitchFamily="18" charset="-120"/>
                </a:defRPr>
              </a:lvl5pPr>
              <a:lvl6pPr marL="2514600" indent="-228600" eaLnBrk="0" fontAlgn="base" hangingPunct="0">
                <a:lnSpc>
                  <a:spcPct val="120000"/>
                </a:lnSpc>
                <a:spcBef>
                  <a:spcPts val="500"/>
                </a:spcBef>
                <a:spcAft>
                  <a:spcPct val="0"/>
                </a:spcAft>
                <a:buSzPct val="125000"/>
                <a:buFont typeface="Arial" pitchFamily="34" charset="0"/>
                <a:buChar char="•"/>
                <a:defRPr sz="1600">
                  <a:solidFill>
                    <a:schemeClr val="tx1"/>
                  </a:solidFill>
                  <a:latin typeface="Tw Cen MT" pitchFamily="34" charset="0"/>
                  <a:ea typeface="新細明體" pitchFamily="18" charset="-120"/>
                </a:defRPr>
              </a:lvl6pPr>
              <a:lvl7pPr marL="2971800" indent="-228600" eaLnBrk="0" fontAlgn="base" hangingPunct="0">
                <a:lnSpc>
                  <a:spcPct val="120000"/>
                </a:lnSpc>
                <a:spcBef>
                  <a:spcPts val="500"/>
                </a:spcBef>
                <a:spcAft>
                  <a:spcPct val="0"/>
                </a:spcAft>
                <a:buSzPct val="125000"/>
                <a:buFont typeface="Arial" pitchFamily="34" charset="0"/>
                <a:buChar char="•"/>
                <a:defRPr sz="1600">
                  <a:solidFill>
                    <a:schemeClr val="tx1"/>
                  </a:solidFill>
                  <a:latin typeface="Tw Cen MT" pitchFamily="34" charset="0"/>
                  <a:ea typeface="新細明體" pitchFamily="18" charset="-120"/>
                </a:defRPr>
              </a:lvl7pPr>
              <a:lvl8pPr marL="3429000" indent="-228600" eaLnBrk="0" fontAlgn="base" hangingPunct="0">
                <a:lnSpc>
                  <a:spcPct val="120000"/>
                </a:lnSpc>
                <a:spcBef>
                  <a:spcPts val="500"/>
                </a:spcBef>
                <a:spcAft>
                  <a:spcPct val="0"/>
                </a:spcAft>
                <a:buSzPct val="125000"/>
                <a:buFont typeface="Arial" pitchFamily="34" charset="0"/>
                <a:buChar char="•"/>
                <a:defRPr sz="1600">
                  <a:solidFill>
                    <a:schemeClr val="tx1"/>
                  </a:solidFill>
                  <a:latin typeface="Tw Cen MT" pitchFamily="34" charset="0"/>
                  <a:ea typeface="新細明體" pitchFamily="18" charset="-120"/>
                </a:defRPr>
              </a:lvl8pPr>
              <a:lvl9pPr marL="3886200" indent="-228600" eaLnBrk="0" fontAlgn="base" hangingPunct="0">
                <a:lnSpc>
                  <a:spcPct val="120000"/>
                </a:lnSpc>
                <a:spcBef>
                  <a:spcPts val="500"/>
                </a:spcBef>
                <a:spcAft>
                  <a:spcPct val="0"/>
                </a:spcAft>
                <a:buSzPct val="125000"/>
                <a:buFont typeface="Arial" pitchFamily="34" charset="0"/>
                <a:buChar char="•"/>
                <a:defRPr sz="1600">
                  <a:solidFill>
                    <a:schemeClr val="tx1"/>
                  </a:solidFill>
                  <a:latin typeface="Tw Cen MT" pitchFamily="34" charset="0"/>
                  <a:ea typeface="新細明體" pitchFamily="18" charset="-120"/>
                </a:defRPr>
              </a:lvl9pPr>
            </a:lstStyle>
            <a:p>
              <a:pPr>
                <a:lnSpc>
                  <a:spcPct val="125000"/>
                </a:lnSpc>
                <a:spcBef>
                  <a:spcPct val="0"/>
                </a:spcBef>
                <a:buSzTx/>
                <a:buFontTx/>
                <a:buNone/>
              </a:pPr>
              <a:r>
                <a:rPr lang="zh-TW" altLang="en-US" sz="2000">
                  <a:latin typeface="微軟正黑體" pitchFamily="34" charset="-120"/>
                  <a:ea typeface="微軟正黑體" pitchFamily="34" charset="-120"/>
                </a:rPr>
                <a:t>按</a:t>
              </a:r>
              <a:r>
                <a:rPr lang="zh-TW" altLang="en-US" sz="2000" b="1">
                  <a:solidFill>
                    <a:srgbClr val="0066FF"/>
                  </a:solidFill>
                  <a:latin typeface="微軟正黑體" pitchFamily="34" charset="-120"/>
                  <a:ea typeface="微軟正黑體" pitchFamily="34" charset="-120"/>
                </a:rPr>
                <a:t>鎖定</a:t>
              </a:r>
              <a:r>
                <a:rPr lang="zh-TW" altLang="en-US" sz="2000">
                  <a:latin typeface="微軟正黑體" pitchFamily="34" charset="-120"/>
                  <a:ea typeface="微軟正黑體" pitchFamily="34" charset="-120"/>
                </a:rPr>
                <a:t>      鈕來鎖定背景圖層。按時間軸下的</a:t>
              </a:r>
              <a:r>
                <a:rPr lang="zh-TW" altLang="en-US" sz="2000" b="1">
                  <a:solidFill>
                    <a:srgbClr val="0066FF"/>
                  </a:solidFill>
                  <a:latin typeface="微軟正黑體" pitchFamily="34" charset="-120"/>
                  <a:ea typeface="微軟正黑體" pitchFamily="34" charset="-120"/>
                </a:rPr>
                <a:t>新增圖層</a:t>
              </a:r>
              <a:r>
                <a:rPr lang="zh-TW" altLang="en-US" sz="2000">
                  <a:latin typeface="微軟正黑體" pitchFamily="34" charset="-120"/>
                  <a:ea typeface="微軟正黑體" pitchFamily="34" charset="-120"/>
                </a:rPr>
                <a:t>      鈕，以新增一個圖層。</a:t>
              </a:r>
              <a:endParaRPr lang="zh-HK" altLang="en-US" sz="2000">
                <a:latin typeface="微軟正黑體" pitchFamily="34" charset="-120"/>
                <a:ea typeface="微軟正黑體" pitchFamily="34" charset="-120"/>
              </a:endParaRPr>
            </a:p>
          </p:txBody>
        </p:sp>
        <p:pic>
          <p:nvPicPr>
            <p:cNvPr id="25613" name="Picture 3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29429" y="2294068"/>
              <a:ext cx="258556" cy="2585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5614" name="Picture 4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28842" y="2283435"/>
              <a:ext cx="258556" cy="2585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1269" name="Picture 5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300" y="3895725"/>
            <a:ext cx="8626475" cy="1941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IT04_14_flash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2527668" y="836613"/>
            <a:ext cx="9144000" cy="51435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3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3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12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 fullScrn="1">
              <p:cMediaNode vol="80000">
                <p:cTn id="42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43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4" fill="hold">
                      <p:stCondLst>
                        <p:cond delay="0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47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  <p:bldLst>
      <p:bldP spid="5" grpId="0"/>
      <p:bldP spid="11" grpId="0" animBg="1"/>
      <p:bldP spid="13" grpId="0"/>
      <p:bldP spid="14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4">
            <a:hlinkClick r:id="rId2" action="ppaction://hlinksldjump"/>
          </p:cNvPr>
          <p:cNvSpPr/>
          <p:nvPr/>
        </p:nvSpPr>
        <p:spPr>
          <a:xfrm>
            <a:off x="7574339" y="0"/>
            <a:ext cx="1569661" cy="92333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perspectiveHeroicExtremeLeftFacing"/>
              <a:lightRig rig="threePt" dir="t"/>
            </a:scene3d>
            <a:sp3d extrusionH="57150">
              <a:bevelT w="38100" h="38100" prst="relaxedInset"/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5400" dirty="0">
                <a:ln w="28575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  <a:innerShdw blurRad="63500" dist="50800" dir="16200000">
                    <a:prstClr val="black">
                      <a:alpha val="50000"/>
                    </a:prstClr>
                  </a:innerShdw>
                  <a:reflection blurRad="6350" stA="60000" endA="900" endPos="58000" dir="5400000" sy="-100000" algn="bl" rotWithShape="0"/>
                </a:effectLst>
                <a:latin typeface="+mn-lt"/>
                <a:ea typeface="+mn-ea"/>
              </a:rPr>
              <a:t>目錄</a:t>
            </a:r>
          </a:p>
        </p:txBody>
      </p:sp>
      <p:sp>
        <p:nvSpPr>
          <p:cNvPr id="18" name="圓角矩形 17"/>
          <p:cNvSpPr/>
          <p:nvPr/>
        </p:nvSpPr>
        <p:spPr>
          <a:xfrm>
            <a:off x="1127125" y="593725"/>
            <a:ext cx="368300" cy="511175"/>
          </a:xfrm>
          <a:prstGeom prst="roundRect">
            <a:avLst/>
          </a:prstGeom>
          <a:solidFill>
            <a:srgbClr val="CCFF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HK" altLang="en-US"/>
          </a:p>
        </p:txBody>
      </p:sp>
      <p:sp>
        <p:nvSpPr>
          <p:cNvPr id="19" name="矩形 18"/>
          <p:cNvSpPr/>
          <p:nvPr/>
        </p:nvSpPr>
        <p:spPr>
          <a:xfrm>
            <a:off x="1149849" y="486799"/>
            <a:ext cx="357224" cy="70788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0" hangingPunct="0">
              <a:defRPr/>
            </a:pPr>
            <a:r>
              <a:rPr lang="en-US" altLang="zh-TW" sz="40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3</a:t>
            </a:r>
            <a:endParaRPr lang="zh-TW" altLang="en-US" sz="40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grpSp>
        <p:nvGrpSpPr>
          <p:cNvPr id="2" name="群組 1"/>
          <p:cNvGrpSpPr>
            <a:grpSpLocks/>
          </p:cNvGrpSpPr>
          <p:nvPr/>
        </p:nvGrpSpPr>
        <p:grpSpPr bwMode="auto">
          <a:xfrm>
            <a:off x="1558925" y="619125"/>
            <a:ext cx="6169025" cy="446088"/>
            <a:chOff x="1507597" y="1339959"/>
            <a:chExt cx="6169110" cy="445017"/>
          </a:xfrm>
        </p:grpSpPr>
        <p:sp>
          <p:nvSpPr>
            <p:cNvPr id="26635" name="文字方塊 19"/>
            <p:cNvSpPr txBox="1">
              <a:spLocks noChangeArrowheads="1"/>
            </p:cNvSpPr>
            <p:nvPr/>
          </p:nvSpPr>
          <p:spPr bwMode="auto">
            <a:xfrm>
              <a:off x="1507597" y="1379551"/>
              <a:ext cx="6169110" cy="3959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lnSpc>
                  <a:spcPct val="120000"/>
                </a:lnSpc>
                <a:spcBef>
                  <a:spcPts val="1000"/>
                </a:spcBef>
                <a:buSzPct val="125000"/>
                <a:buFont typeface="Arial" pitchFamily="34" charset="0"/>
                <a:buChar char="•"/>
                <a:defRPr sz="2400">
                  <a:solidFill>
                    <a:schemeClr val="tx1"/>
                  </a:solidFill>
                  <a:latin typeface="Tw Cen MT" pitchFamily="34" charset="0"/>
                  <a:ea typeface="新細明體" pitchFamily="18" charset="-120"/>
                </a:defRPr>
              </a:lvl1pPr>
              <a:lvl2pPr marL="742950" indent="-285750" eaLnBrk="0" hangingPunct="0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itchFamily="34" charset="0"/>
                <a:buChar char="•"/>
                <a:defRPr sz="2000">
                  <a:solidFill>
                    <a:schemeClr val="tx1"/>
                  </a:solidFill>
                  <a:latin typeface="Tw Cen MT" pitchFamily="34" charset="0"/>
                  <a:ea typeface="新細明體" pitchFamily="18" charset="-120"/>
                </a:defRPr>
              </a:lvl2pPr>
              <a:lvl3pPr marL="1143000" indent="-228600" eaLnBrk="0" hangingPunct="0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Tw Cen MT" pitchFamily="34" charset="0"/>
                  <a:ea typeface="新細明體" pitchFamily="18" charset="-120"/>
                </a:defRPr>
              </a:lvl3pPr>
              <a:lvl4pPr marL="1600200" indent="-228600" eaLnBrk="0" hangingPunct="0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itchFamily="34" charset="0"/>
                <a:buChar char="•"/>
                <a:defRPr sz="1600">
                  <a:solidFill>
                    <a:schemeClr val="tx1"/>
                  </a:solidFill>
                  <a:latin typeface="Tw Cen MT" pitchFamily="34" charset="0"/>
                  <a:ea typeface="新細明體" pitchFamily="18" charset="-120"/>
                </a:defRPr>
              </a:lvl4pPr>
              <a:lvl5pPr marL="2057400" indent="-228600" eaLnBrk="0" hangingPunct="0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itchFamily="34" charset="0"/>
                <a:buChar char="•"/>
                <a:defRPr sz="1600">
                  <a:solidFill>
                    <a:schemeClr val="tx1"/>
                  </a:solidFill>
                  <a:latin typeface="Tw Cen MT" pitchFamily="34" charset="0"/>
                  <a:ea typeface="新細明體" pitchFamily="18" charset="-120"/>
                </a:defRPr>
              </a:lvl5pPr>
              <a:lvl6pPr marL="2514600" indent="-228600" eaLnBrk="0" fontAlgn="base" hangingPunct="0">
                <a:lnSpc>
                  <a:spcPct val="120000"/>
                </a:lnSpc>
                <a:spcBef>
                  <a:spcPts val="500"/>
                </a:spcBef>
                <a:spcAft>
                  <a:spcPct val="0"/>
                </a:spcAft>
                <a:buSzPct val="125000"/>
                <a:buFont typeface="Arial" pitchFamily="34" charset="0"/>
                <a:buChar char="•"/>
                <a:defRPr sz="1600">
                  <a:solidFill>
                    <a:schemeClr val="tx1"/>
                  </a:solidFill>
                  <a:latin typeface="Tw Cen MT" pitchFamily="34" charset="0"/>
                  <a:ea typeface="新細明體" pitchFamily="18" charset="-120"/>
                </a:defRPr>
              </a:lvl6pPr>
              <a:lvl7pPr marL="2971800" indent="-228600" eaLnBrk="0" fontAlgn="base" hangingPunct="0">
                <a:lnSpc>
                  <a:spcPct val="120000"/>
                </a:lnSpc>
                <a:spcBef>
                  <a:spcPts val="500"/>
                </a:spcBef>
                <a:spcAft>
                  <a:spcPct val="0"/>
                </a:spcAft>
                <a:buSzPct val="125000"/>
                <a:buFont typeface="Arial" pitchFamily="34" charset="0"/>
                <a:buChar char="•"/>
                <a:defRPr sz="1600">
                  <a:solidFill>
                    <a:schemeClr val="tx1"/>
                  </a:solidFill>
                  <a:latin typeface="Tw Cen MT" pitchFamily="34" charset="0"/>
                  <a:ea typeface="新細明體" pitchFamily="18" charset="-120"/>
                </a:defRPr>
              </a:lvl7pPr>
              <a:lvl8pPr marL="3429000" indent="-228600" eaLnBrk="0" fontAlgn="base" hangingPunct="0">
                <a:lnSpc>
                  <a:spcPct val="120000"/>
                </a:lnSpc>
                <a:spcBef>
                  <a:spcPts val="500"/>
                </a:spcBef>
                <a:spcAft>
                  <a:spcPct val="0"/>
                </a:spcAft>
                <a:buSzPct val="125000"/>
                <a:buFont typeface="Arial" pitchFamily="34" charset="0"/>
                <a:buChar char="•"/>
                <a:defRPr sz="1600">
                  <a:solidFill>
                    <a:schemeClr val="tx1"/>
                  </a:solidFill>
                  <a:latin typeface="Tw Cen MT" pitchFamily="34" charset="0"/>
                  <a:ea typeface="新細明體" pitchFamily="18" charset="-120"/>
                </a:defRPr>
              </a:lvl8pPr>
              <a:lvl9pPr marL="3886200" indent="-228600" eaLnBrk="0" fontAlgn="base" hangingPunct="0">
                <a:lnSpc>
                  <a:spcPct val="120000"/>
                </a:lnSpc>
                <a:spcBef>
                  <a:spcPts val="500"/>
                </a:spcBef>
                <a:spcAft>
                  <a:spcPct val="0"/>
                </a:spcAft>
                <a:buSzPct val="125000"/>
                <a:buFont typeface="Arial" pitchFamily="34" charset="0"/>
                <a:buChar char="•"/>
                <a:defRPr sz="1600">
                  <a:solidFill>
                    <a:schemeClr val="tx1"/>
                  </a:solidFill>
                  <a:latin typeface="Tw Cen MT" pitchFamily="34" charset="0"/>
                  <a:ea typeface="新細明體" pitchFamily="18" charset="-12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SzTx/>
                <a:buFontTx/>
                <a:buNone/>
              </a:pPr>
              <a:r>
                <a:rPr lang="zh-TW" altLang="en-US" sz="2000">
                  <a:latin typeface="微軟正黑體" pitchFamily="34" charset="-120"/>
                  <a:ea typeface="微軟正黑體" pitchFamily="34" charset="-120"/>
                </a:rPr>
                <a:t>按功能表列上的</a:t>
              </a:r>
              <a:r>
                <a:rPr lang="zh-TW" altLang="en-US" sz="2000" b="1">
                  <a:solidFill>
                    <a:srgbClr val="0066FF"/>
                  </a:solidFill>
                  <a:latin typeface="微軟正黑體" pitchFamily="34" charset="-120"/>
                  <a:ea typeface="微軟正黑體" pitchFamily="34" charset="-120"/>
                </a:rPr>
                <a:t>視窗      元件庫</a:t>
              </a:r>
              <a:r>
                <a:rPr lang="zh-TW" altLang="en-US" sz="2000">
                  <a:latin typeface="微軟正黑體" pitchFamily="34" charset="-120"/>
                  <a:ea typeface="微軟正黑體" pitchFamily="34" charset="-120"/>
                </a:rPr>
                <a:t>，選取已有的元件</a:t>
              </a:r>
              <a:r>
                <a:rPr lang="zh-TW" altLang="en-US" sz="2000" b="1">
                  <a:solidFill>
                    <a:srgbClr val="0066FF"/>
                  </a:solidFill>
                  <a:latin typeface="微軟正黑體" pitchFamily="34" charset="-120"/>
                  <a:ea typeface="微軟正黑體" pitchFamily="34" charset="-120"/>
                </a:rPr>
                <a:t>球</a:t>
              </a:r>
              <a:r>
                <a:rPr lang="zh-TW" altLang="en-US" sz="2000">
                  <a:latin typeface="微軟正黑體" pitchFamily="34" charset="-120"/>
                  <a:ea typeface="微軟正黑體" pitchFamily="34" charset="-120"/>
                </a:rPr>
                <a:t>。</a:t>
              </a:r>
              <a:endParaRPr lang="zh-HK" altLang="en-US" sz="2000">
                <a:latin typeface="微軟正黑體" pitchFamily="34" charset="-120"/>
                <a:ea typeface="微軟正黑體" pitchFamily="34" charset="-120"/>
              </a:endParaRPr>
            </a:p>
          </p:txBody>
        </p:sp>
        <p:pic>
          <p:nvPicPr>
            <p:cNvPr id="26636" name="Picture 2"/>
            <p:cNvPicPr>
              <a:picLocks noChangeAspect="1" noChangeArrowheads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99047" y="1339959"/>
              <a:ext cx="330584" cy="4450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1" name="圓角矩形 20"/>
          <p:cNvSpPr/>
          <p:nvPr/>
        </p:nvSpPr>
        <p:spPr>
          <a:xfrm>
            <a:off x="1120775" y="3768725"/>
            <a:ext cx="368300" cy="511175"/>
          </a:xfrm>
          <a:prstGeom prst="roundRect">
            <a:avLst/>
          </a:prstGeom>
          <a:solidFill>
            <a:srgbClr val="CCFF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HK" altLang="en-US"/>
          </a:p>
        </p:txBody>
      </p:sp>
      <p:sp>
        <p:nvSpPr>
          <p:cNvPr id="22" name="矩形 21"/>
          <p:cNvSpPr/>
          <p:nvPr/>
        </p:nvSpPr>
        <p:spPr>
          <a:xfrm>
            <a:off x="1106060" y="3648738"/>
            <a:ext cx="357224" cy="70788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0" hangingPunct="0">
              <a:defRPr/>
            </a:pPr>
            <a:r>
              <a:rPr lang="en-US" altLang="zh-TW" sz="40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4</a:t>
            </a:r>
            <a:endParaRPr lang="zh-TW" altLang="en-US" sz="40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23" name="文字方塊 22"/>
          <p:cNvSpPr txBox="1">
            <a:spLocks noChangeArrowheads="1"/>
          </p:cNvSpPr>
          <p:nvPr/>
        </p:nvSpPr>
        <p:spPr bwMode="auto">
          <a:xfrm>
            <a:off x="1616075" y="3760788"/>
            <a:ext cx="6619875" cy="854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120000"/>
              </a:lnSpc>
              <a:spcBef>
                <a:spcPts val="1000"/>
              </a:spcBef>
              <a:buSzPct val="125000"/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1pPr>
            <a:lvl2pPr marL="742950" indent="-28575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2pPr>
            <a:lvl3pPr marL="11430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3pPr>
            <a:lvl4pPr marL="16002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4pPr>
            <a:lvl5pPr marL="20574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9pPr>
          </a:lstStyle>
          <a:p>
            <a:pPr>
              <a:lnSpc>
                <a:spcPct val="125000"/>
              </a:lnSpc>
              <a:spcBef>
                <a:spcPct val="0"/>
              </a:spcBef>
              <a:buSzTx/>
              <a:buFontTx/>
              <a:buNone/>
            </a:pPr>
            <a:r>
              <a:rPr lang="zh-TW" altLang="en-US" sz="2000" dirty="0">
                <a:latin typeface="微軟正黑體" pitchFamily="34" charset="-120"/>
                <a:ea typeface="微軟正黑體" pitchFamily="34" charset="-120"/>
              </a:rPr>
              <a:t>選取圖層</a:t>
            </a:r>
            <a:r>
              <a:rPr lang="en-US" altLang="zh-TW" sz="2000" dirty="0">
                <a:latin typeface="微軟正黑體" pitchFamily="34" charset="-120"/>
                <a:ea typeface="微軟正黑體" pitchFamily="34" charset="-120"/>
              </a:rPr>
              <a:t>2</a:t>
            </a:r>
            <a:r>
              <a:rPr lang="zh-TW" altLang="en-US" sz="2000" dirty="0">
                <a:latin typeface="微軟正黑體" pitchFamily="34" charset="-120"/>
                <a:ea typeface="微軟正黑體" pitchFamily="34" charset="-120"/>
              </a:rPr>
              <a:t>的第一格，然後將球從</a:t>
            </a:r>
            <a:r>
              <a:rPr lang="zh-TW" altLang="en-US" sz="2000" dirty="0">
                <a:solidFill>
                  <a:srgbClr val="0066FF"/>
                </a:solidFill>
                <a:latin typeface="微軟正黑體" pitchFamily="34" charset="-120"/>
                <a:ea typeface="微軟正黑體" pitchFamily="34" charset="-120"/>
              </a:rPr>
              <a:t>元件庫</a:t>
            </a:r>
            <a:r>
              <a:rPr lang="zh-TW" altLang="en-US" sz="2000" dirty="0">
                <a:latin typeface="微軟正黑體" pitchFamily="34" charset="-120"/>
                <a:ea typeface="微軟正黑體" pitchFamily="34" charset="-120"/>
              </a:rPr>
              <a:t>中拖曳至背景中的左下角。</a:t>
            </a:r>
            <a:endParaRPr lang="zh-HK" altLang="en-US" sz="2000" dirty="0">
              <a:latin typeface="微軟正黑體" pitchFamily="34" charset="-120"/>
              <a:ea typeface="微軟正黑體" pitchFamily="34" charset="-120"/>
            </a:endParaRPr>
          </a:p>
        </p:txBody>
      </p:sp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2775" y="1192213"/>
            <a:ext cx="4973638" cy="2374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2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7975" y="4608513"/>
            <a:ext cx="5913438" cy="1935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22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3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22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21" grpId="0" animBg="1"/>
      <p:bldP spid="23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4">
            <a:hlinkClick r:id="rId2" action="ppaction://hlinksldjump"/>
          </p:cNvPr>
          <p:cNvSpPr/>
          <p:nvPr/>
        </p:nvSpPr>
        <p:spPr>
          <a:xfrm>
            <a:off x="7574339" y="0"/>
            <a:ext cx="1569661" cy="92333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perspectiveHeroicExtremeLeftFacing"/>
              <a:lightRig rig="threePt" dir="t"/>
            </a:scene3d>
            <a:sp3d extrusionH="57150">
              <a:bevelT w="38100" h="38100" prst="relaxedInset"/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5400" dirty="0">
                <a:ln w="28575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  <a:innerShdw blurRad="63500" dist="50800" dir="16200000">
                    <a:prstClr val="black">
                      <a:alpha val="50000"/>
                    </a:prstClr>
                  </a:innerShdw>
                  <a:reflection blurRad="6350" stA="60000" endA="900" endPos="58000" dir="5400000" sy="-100000" algn="bl" rotWithShape="0"/>
                </a:effectLst>
                <a:latin typeface="+mn-lt"/>
                <a:ea typeface="+mn-ea"/>
              </a:rPr>
              <a:t>目錄</a:t>
            </a:r>
          </a:p>
        </p:txBody>
      </p:sp>
      <p:sp>
        <p:nvSpPr>
          <p:cNvPr id="18" name="圓角矩形 17"/>
          <p:cNvSpPr/>
          <p:nvPr/>
        </p:nvSpPr>
        <p:spPr>
          <a:xfrm>
            <a:off x="1089025" y="847725"/>
            <a:ext cx="368300" cy="511175"/>
          </a:xfrm>
          <a:prstGeom prst="roundRect">
            <a:avLst/>
          </a:prstGeom>
          <a:solidFill>
            <a:srgbClr val="CCFF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HK" altLang="en-US"/>
          </a:p>
        </p:txBody>
      </p:sp>
      <p:sp>
        <p:nvSpPr>
          <p:cNvPr id="19" name="矩形 18"/>
          <p:cNvSpPr/>
          <p:nvPr/>
        </p:nvSpPr>
        <p:spPr>
          <a:xfrm>
            <a:off x="1099049" y="753499"/>
            <a:ext cx="357224" cy="70788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0" hangingPunct="0">
              <a:defRPr/>
            </a:pPr>
            <a:r>
              <a:rPr lang="en-US" altLang="zh-TW" sz="40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5</a:t>
            </a:r>
            <a:endParaRPr lang="zh-TW" altLang="en-US" sz="40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20" name="文字方塊 19"/>
          <p:cNvSpPr txBox="1">
            <a:spLocks noChangeArrowheads="1"/>
          </p:cNvSpPr>
          <p:nvPr/>
        </p:nvSpPr>
        <p:spPr bwMode="auto">
          <a:xfrm>
            <a:off x="1508125" y="784225"/>
            <a:ext cx="6488113" cy="854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120000"/>
              </a:lnSpc>
              <a:spcBef>
                <a:spcPts val="1000"/>
              </a:spcBef>
              <a:buSzPct val="125000"/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1pPr>
            <a:lvl2pPr marL="742950" indent="-28575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2pPr>
            <a:lvl3pPr marL="11430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3pPr>
            <a:lvl4pPr marL="16002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4pPr>
            <a:lvl5pPr marL="20574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9pPr>
          </a:lstStyle>
          <a:p>
            <a:pPr>
              <a:lnSpc>
                <a:spcPct val="125000"/>
              </a:lnSpc>
              <a:spcBef>
                <a:spcPct val="0"/>
              </a:spcBef>
              <a:buSzTx/>
              <a:buFontTx/>
              <a:buNone/>
            </a:pPr>
            <a:r>
              <a:rPr lang="zh-TW" altLang="en-US" sz="2000">
                <a:latin typeface="微軟正黑體" pitchFamily="34" charset="-120"/>
                <a:ea typeface="微軟正黑體" pitchFamily="34" charset="-120"/>
              </a:rPr>
              <a:t>選取圖層</a:t>
            </a:r>
            <a:r>
              <a:rPr lang="en-US" altLang="zh-TW" sz="2000">
                <a:latin typeface="微軟正黑體" pitchFamily="34" charset="-120"/>
                <a:ea typeface="微軟正黑體" pitchFamily="34" charset="-120"/>
              </a:rPr>
              <a:t>2</a:t>
            </a:r>
            <a:r>
              <a:rPr lang="zh-TW" altLang="en-US" sz="2000">
                <a:latin typeface="微軟正黑體" pitchFamily="34" charset="-120"/>
                <a:ea typeface="微軟正黑體" pitchFamily="34" charset="-120"/>
              </a:rPr>
              <a:t>的最後一格，按滑鼠右鍵，選</a:t>
            </a:r>
            <a:r>
              <a:rPr lang="zh-TW" altLang="en-US" sz="2000" b="1">
                <a:solidFill>
                  <a:srgbClr val="0066FF"/>
                </a:solidFill>
                <a:latin typeface="微軟正黑體" pitchFamily="34" charset="-120"/>
                <a:ea typeface="微軟正黑體" pitchFamily="34" charset="-120"/>
              </a:rPr>
              <a:t>插入關鍵影格</a:t>
            </a:r>
            <a:r>
              <a:rPr lang="zh-TW" altLang="en-US" sz="2000">
                <a:latin typeface="微軟正黑體" pitchFamily="34" charset="-120"/>
                <a:ea typeface="微軟正黑體" pitchFamily="34" charset="-120"/>
              </a:rPr>
              <a:t>。於</a:t>
            </a:r>
            <a:r>
              <a:rPr lang="zh-TW" altLang="en-US" sz="2000">
                <a:solidFill>
                  <a:srgbClr val="0066FF"/>
                </a:solidFill>
                <a:latin typeface="微軟正黑體" pitchFamily="34" charset="-120"/>
                <a:ea typeface="微軟正黑體" pitchFamily="34" charset="-120"/>
              </a:rPr>
              <a:t>關鍵影格</a:t>
            </a:r>
            <a:r>
              <a:rPr lang="zh-TW" altLang="en-US" sz="2000">
                <a:latin typeface="微軟正黑體" pitchFamily="34" charset="-120"/>
                <a:ea typeface="微軟正黑體" pitchFamily="34" charset="-120"/>
              </a:rPr>
              <a:t>內，將球移至標靶的中心。</a:t>
            </a:r>
            <a:endParaRPr lang="zh-HK" altLang="en-US" sz="200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21" name="圓角矩形 20"/>
          <p:cNvSpPr/>
          <p:nvPr/>
        </p:nvSpPr>
        <p:spPr>
          <a:xfrm>
            <a:off x="1095375" y="4332288"/>
            <a:ext cx="368300" cy="511175"/>
          </a:xfrm>
          <a:prstGeom prst="roundRect">
            <a:avLst/>
          </a:prstGeom>
          <a:solidFill>
            <a:srgbClr val="CCFF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HK" altLang="en-US"/>
          </a:p>
        </p:txBody>
      </p:sp>
      <p:sp>
        <p:nvSpPr>
          <p:cNvPr id="22" name="矩形 21"/>
          <p:cNvSpPr/>
          <p:nvPr/>
        </p:nvSpPr>
        <p:spPr>
          <a:xfrm>
            <a:off x="1106060" y="4212268"/>
            <a:ext cx="357224" cy="70788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0" hangingPunct="0">
              <a:defRPr/>
            </a:pPr>
            <a:r>
              <a:rPr lang="en-US" altLang="zh-TW" sz="40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6</a:t>
            </a:r>
            <a:endParaRPr lang="zh-TW" altLang="en-US" sz="40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23" name="文字方塊 22"/>
          <p:cNvSpPr txBox="1">
            <a:spLocks noChangeArrowheads="1"/>
          </p:cNvSpPr>
          <p:nvPr/>
        </p:nvSpPr>
        <p:spPr bwMode="auto">
          <a:xfrm>
            <a:off x="1514475" y="4395788"/>
            <a:ext cx="694848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120000"/>
              </a:lnSpc>
              <a:spcBef>
                <a:spcPts val="1000"/>
              </a:spcBef>
              <a:buSzPct val="125000"/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1pPr>
            <a:lvl2pPr marL="742950" indent="-28575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2pPr>
            <a:lvl3pPr marL="11430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3pPr>
            <a:lvl4pPr marL="16002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4pPr>
            <a:lvl5pPr marL="20574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zh-TW" altLang="en-US" sz="2000">
                <a:latin typeface="微軟正黑體" pitchFamily="34" charset="-120"/>
                <a:ea typeface="微軟正黑體" pitchFamily="34" charset="-120"/>
              </a:rPr>
              <a:t>選取圖層</a:t>
            </a:r>
            <a:r>
              <a:rPr lang="en-US" altLang="zh-TW" sz="2000">
                <a:latin typeface="微軟正黑體" pitchFamily="34" charset="-120"/>
                <a:ea typeface="微軟正黑體" pitchFamily="34" charset="-120"/>
              </a:rPr>
              <a:t>2</a:t>
            </a:r>
            <a:r>
              <a:rPr lang="zh-TW" altLang="en-US" sz="2000">
                <a:latin typeface="微軟正黑體" pitchFamily="34" charset="-120"/>
                <a:ea typeface="微軟正黑體" pitchFamily="34" charset="-120"/>
              </a:rPr>
              <a:t>的第一格，按滑鼠右鍵，選</a:t>
            </a:r>
            <a:r>
              <a:rPr lang="zh-TW" altLang="en-US" sz="2000" b="1">
                <a:solidFill>
                  <a:srgbClr val="0066FF"/>
                </a:solidFill>
                <a:latin typeface="微軟正黑體" pitchFamily="34" charset="-120"/>
                <a:ea typeface="微軟正黑體" pitchFamily="34" charset="-120"/>
              </a:rPr>
              <a:t>建立傳統補間動畫</a:t>
            </a:r>
            <a:r>
              <a:rPr lang="zh-TW" altLang="en-US" sz="2000">
                <a:latin typeface="微軟正黑體" pitchFamily="34" charset="-120"/>
                <a:ea typeface="微軟正黑體" pitchFamily="34" charset="-120"/>
              </a:rPr>
              <a:t>。</a:t>
            </a:r>
            <a:endParaRPr lang="zh-HK" altLang="en-US" sz="2000">
              <a:latin typeface="微軟正黑體" pitchFamily="34" charset="-120"/>
              <a:ea typeface="微軟正黑體" pitchFamily="34" charset="-120"/>
            </a:endParaRPr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6838" y="1601788"/>
            <a:ext cx="6581775" cy="2344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3675" y="4897438"/>
            <a:ext cx="3937000" cy="1760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" name="Picture 2">
            <a:hlinkClick r:id="rId5" action="ppaction://hlinksldjump"/>
          </p:cNvPr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BFD"/>
              </a:clrFrom>
              <a:clrTo>
                <a:srgbClr val="FFFB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9188" y="5943600"/>
            <a:ext cx="1835150" cy="503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3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3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33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3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20" grpId="0"/>
      <p:bldP spid="21" grpId="0" animBg="1"/>
      <p:bldP spid="23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4">
            <a:hlinkClick r:id="rId2" action="ppaction://hlinksldjump"/>
          </p:cNvPr>
          <p:cNvSpPr/>
          <p:nvPr/>
        </p:nvSpPr>
        <p:spPr>
          <a:xfrm>
            <a:off x="7574339" y="0"/>
            <a:ext cx="1569661" cy="92333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perspectiveHeroicExtremeLeftFacing"/>
              <a:lightRig rig="threePt" dir="t"/>
            </a:scene3d>
            <a:sp3d extrusionH="57150">
              <a:bevelT w="38100" h="38100" prst="relaxedInset"/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5400" dirty="0">
                <a:ln w="28575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  <a:innerShdw blurRad="63500" dist="50800" dir="16200000">
                    <a:prstClr val="black">
                      <a:alpha val="50000"/>
                    </a:prstClr>
                  </a:innerShdw>
                  <a:reflection blurRad="6350" stA="60000" endA="900" endPos="58000" dir="5400000" sy="-100000" algn="bl" rotWithShape="0"/>
                </a:effectLst>
                <a:latin typeface="+mn-lt"/>
                <a:ea typeface="+mn-ea"/>
              </a:rPr>
              <a:t>目錄</a:t>
            </a:r>
          </a:p>
        </p:txBody>
      </p:sp>
      <p:sp>
        <p:nvSpPr>
          <p:cNvPr id="18" name="圓角矩形 17"/>
          <p:cNvSpPr/>
          <p:nvPr/>
        </p:nvSpPr>
        <p:spPr>
          <a:xfrm>
            <a:off x="1089025" y="1241425"/>
            <a:ext cx="368300" cy="511175"/>
          </a:xfrm>
          <a:prstGeom prst="roundRect">
            <a:avLst/>
          </a:prstGeom>
          <a:solidFill>
            <a:srgbClr val="CCFF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HK" altLang="en-US"/>
          </a:p>
        </p:txBody>
      </p:sp>
      <p:sp>
        <p:nvSpPr>
          <p:cNvPr id="19" name="矩形 18"/>
          <p:cNvSpPr/>
          <p:nvPr/>
        </p:nvSpPr>
        <p:spPr>
          <a:xfrm>
            <a:off x="1099049" y="1121799"/>
            <a:ext cx="357224" cy="70788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0" hangingPunct="0">
              <a:defRPr/>
            </a:pPr>
            <a:r>
              <a:rPr lang="en-US" altLang="zh-TW" sz="40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7</a:t>
            </a:r>
            <a:endParaRPr lang="zh-TW" altLang="en-US" sz="40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20" name="文字方塊 19"/>
          <p:cNvSpPr txBox="1">
            <a:spLocks noChangeArrowheads="1"/>
          </p:cNvSpPr>
          <p:nvPr/>
        </p:nvSpPr>
        <p:spPr bwMode="auto">
          <a:xfrm>
            <a:off x="1508125" y="1284288"/>
            <a:ext cx="685165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120000"/>
              </a:lnSpc>
              <a:spcBef>
                <a:spcPts val="1000"/>
              </a:spcBef>
              <a:buSzPct val="125000"/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1pPr>
            <a:lvl2pPr marL="742950" indent="-28575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2pPr>
            <a:lvl3pPr marL="11430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3pPr>
            <a:lvl4pPr marL="16002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4pPr>
            <a:lvl5pPr marL="20574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zh-TW" altLang="en-US" sz="2000">
                <a:latin typeface="微軟正黑體" pitchFamily="34" charset="-120"/>
                <a:ea typeface="微軟正黑體" pitchFamily="34" charset="-120"/>
              </a:rPr>
              <a:t>按功能表列上的</a:t>
            </a:r>
            <a:r>
              <a:rPr lang="zh-TW" altLang="en-US" sz="2000" b="1">
                <a:solidFill>
                  <a:srgbClr val="0066FF"/>
                </a:solidFill>
                <a:latin typeface="微軟正黑體" pitchFamily="34" charset="-120"/>
                <a:ea typeface="微軟正黑體" pitchFamily="34" charset="-120"/>
              </a:rPr>
              <a:t>控制     測試影片     測試</a:t>
            </a:r>
            <a:r>
              <a:rPr lang="zh-TW" altLang="en-US" sz="2000">
                <a:latin typeface="微軟正黑體" pitchFamily="34" charset="-120"/>
                <a:ea typeface="微軟正黑體" pitchFamily="34" charset="-120"/>
              </a:rPr>
              <a:t>，觀賞你製作的動畫。</a:t>
            </a:r>
            <a:endParaRPr lang="zh-HK" altLang="en-US" sz="200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21" name="圓角矩形 20"/>
          <p:cNvSpPr/>
          <p:nvPr/>
        </p:nvSpPr>
        <p:spPr>
          <a:xfrm>
            <a:off x="1108075" y="4962525"/>
            <a:ext cx="368300" cy="511175"/>
          </a:xfrm>
          <a:prstGeom prst="roundRect">
            <a:avLst/>
          </a:prstGeom>
          <a:solidFill>
            <a:srgbClr val="CCFF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HK" altLang="en-US"/>
          </a:p>
        </p:txBody>
      </p:sp>
      <p:sp>
        <p:nvSpPr>
          <p:cNvPr id="22" name="矩形 21"/>
          <p:cNvSpPr/>
          <p:nvPr/>
        </p:nvSpPr>
        <p:spPr>
          <a:xfrm>
            <a:off x="1106060" y="4842557"/>
            <a:ext cx="357224" cy="70788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0" hangingPunct="0">
              <a:defRPr/>
            </a:pPr>
            <a:r>
              <a:rPr lang="en-US" altLang="zh-TW" sz="40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8</a:t>
            </a:r>
            <a:endParaRPr lang="zh-TW" altLang="en-US" sz="40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23" name="文字方塊 22"/>
          <p:cNvSpPr txBox="1">
            <a:spLocks noChangeArrowheads="1"/>
          </p:cNvSpPr>
          <p:nvPr/>
        </p:nvSpPr>
        <p:spPr bwMode="auto">
          <a:xfrm>
            <a:off x="1514475" y="5013325"/>
            <a:ext cx="5895975" cy="854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120000"/>
              </a:lnSpc>
              <a:spcBef>
                <a:spcPts val="1000"/>
              </a:spcBef>
              <a:buSzPct val="125000"/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1pPr>
            <a:lvl2pPr marL="742950" indent="-28575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2pPr>
            <a:lvl3pPr marL="11430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3pPr>
            <a:lvl4pPr marL="16002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4pPr>
            <a:lvl5pPr marL="20574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9pPr>
          </a:lstStyle>
          <a:p>
            <a:pPr>
              <a:lnSpc>
                <a:spcPct val="125000"/>
              </a:lnSpc>
              <a:spcBef>
                <a:spcPct val="0"/>
              </a:spcBef>
              <a:buSzTx/>
              <a:buFontTx/>
              <a:buNone/>
            </a:pPr>
            <a:r>
              <a:rPr lang="zh-TW" altLang="en-US" sz="2000">
                <a:latin typeface="微軟正黑體" pitchFamily="34" charset="-120"/>
                <a:ea typeface="微軟正黑體" pitchFamily="34" charset="-120"/>
              </a:rPr>
              <a:t>按功能表列上的檔案      另存新檔，把作品以檔名“</a:t>
            </a:r>
            <a:r>
              <a:rPr lang="en-US" altLang="zh-TW" sz="2000">
                <a:latin typeface="微軟正黑體" pitchFamily="34" charset="-120"/>
                <a:ea typeface="微軟正黑體" pitchFamily="34" charset="-120"/>
              </a:rPr>
              <a:t>FF7_1ans.fla”</a:t>
            </a:r>
            <a:r>
              <a:rPr lang="zh-TW" altLang="en-US" sz="2000">
                <a:latin typeface="微軟正黑體" pitchFamily="34" charset="-120"/>
                <a:ea typeface="微軟正黑體" pitchFamily="34" charset="-120"/>
              </a:rPr>
              <a:t>儲存。</a:t>
            </a:r>
            <a:endParaRPr lang="zh-HK" altLang="en-US" sz="2000">
              <a:latin typeface="微軟正黑體" pitchFamily="34" charset="-120"/>
              <a:ea typeface="微軟正黑體" pitchFamily="34" charset="-120"/>
            </a:endParaRPr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5738" y="2046288"/>
            <a:ext cx="6581775" cy="2344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2388" y="1235075"/>
            <a:ext cx="330200" cy="44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0013" y="1238250"/>
            <a:ext cx="330200" cy="44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" name="Picture 2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9063" y="4957763"/>
            <a:ext cx="330200" cy="446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3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3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20" grpId="0"/>
      <p:bldP spid="21" grpId="0" animBg="1"/>
      <p:bldP spid="23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06475" y="1022350"/>
            <a:ext cx="7032625" cy="4730750"/>
          </a:xfrm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457200" indent="-457200">
              <a:lnSpc>
                <a:spcPct val="100000"/>
              </a:lnSpc>
              <a:buFont typeface="Arial" pitchFamily="34" charset="0"/>
              <a:buNone/>
            </a:pPr>
            <a:r>
              <a:rPr lang="zh-TW" altLang="en-US" sz="2200">
                <a:solidFill>
                  <a:srgbClr val="7030A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Meiryo UI" pitchFamily="34" charset="-128"/>
                <a:ea typeface="Meiryo UI" pitchFamily="34" charset="-128"/>
              </a:rPr>
              <a:t>動畫的基本原理</a:t>
            </a:r>
          </a:p>
          <a:p>
            <a:pPr marL="457200" indent="-457200">
              <a:lnSpc>
                <a:spcPct val="115000"/>
              </a:lnSpc>
              <a:buFont typeface="Arial" pitchFamily="34" charset="0"/>
              <a:buAutoNum type="arabicPeriod"/>
            </a:pPr>
            <a:r>
              <a:rPr lang="zh-TW" altLang="en-US" sz="1900">
                <a:effectLst/>
              </a:rPr>
              <a:t>動畫是由一些連續的圖片組成，每張圖片之間也有些微的改變，當這些圖片快速播放時，基於視覺暫留原理，我們會看到圖像出現連續的動作。</a:t>
            </a:r>
          </a:p>
          <a:p>
            <a:pPr marL="457200" indent="-457200">
              <a:lnSpc>
                <a:spcPct val="115000"/>
              </a:lnSpc>
              <a:buFont typeface="Arial" pitchFamily="34" charset="0"/>
              <a:buAutoNum type="arabicPeriod"/>
            </a:pPr>
            <a:r>
              <a:rPr lang="zh-TW" altLang="en-US" sz="1900">
                <a:effectLst/>
              </a:rPr>
              <a:t>一般動畫的放映速度是每秒</a:t>
            </a:r>
            <a:r>
              <a:rPr lang="en-US" altLang="zh-TW" sz="1900">
                <a:effectLst/>
              </a:rPr>
              <a:t>12</a:t>
            </a:r>
            <a:r>
              <a:rPr lang="zh-TW" altLang="en-US" sz="1900">
                <a:effectLst/>
              </a:rPr>
              <a:t>張圖片。</a:t>
            </a:r>
            <a:br>
              <a:rPr lang="en-US" altLang="zh-TW" sz="1900">
                <a:effectLst/>
              </a:rPr>
            </a:br>
            <a:endParaRPr lang="zh-TW" altLang="en-US" sz="2200">
              <a:solidFill>
                <a:srgbClr val="7030A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Meiryo UI" pitchFamily="34" charset="-128"/>
              <a:ea typeface="Meiryo UI" pitchFamily="34" charset="-128"/>
            </a:endParaRPr>
          </a:p>
          <a:p>
            <a:pPr marL="457200" indent="-457200">
              <a:lnSpc>
                <a:spcPct val="80000"/>
              </a:lnSpc>
              <a:buFont typeface="Arial" pitchFamily="34" charset="0"/>
              <a:buNone/>
            </a:pPr>
            <a:r>
              <a:rPr lang="zh-TW" altLang="en-US" sz="2200">
                <a:solidFill>
                  <a:srgbClr val="7030A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Meiryo UI" pitchFamily="34" charset="-128"/>
                <a:ea typeface="Meiryo UI" pitchFamily="34" charset="-128"/>
              </a:rPr>
              <a:t>動畫的檔案類型及其格式</a:t>
            </a:r>
            <a:endParaRPr lang="en-US" altLang="zh-TW" sz="1900">
              <a:effectLst/>
            </a:endParaRPr>
          </a:p>
          <a:p>
            <a:pPr marL="457200" indent="-457200">
              <a:lnSpc>
                <a:spcPct val="115000"/>
              </a:lnSpc>
              <a:buFont typeface="Tw Cen MT" pitchFamily="34" charset="0"/>
              <a:buAutoNum type="arabicPeriod" startAt="3"/>
            </a:pPr>
            <a:r>
              <a:rPr lang="zh-TW" altLang="en-US" sz="1900">
                <a:effectLst/>
              </a:rPr>
              <a:t>常見的動畫檔案格式包括</a:t>
            </a:r>
            <a:r>
              <a:rPr lang="en-US" altLang="zh-TW" sz="1900">
                <a:effectLst/>
              </a:rPr>
              <a:t>GIF</a:t>
            </a:r>
            <a:r>
              <a:rPr lang="zh-TW" altLang="en-US" sz="1900">
                <a:effectLst/>
              </a:rPr>
              <a:t>和</a:t>
            </a:r>
            <a:r>
              <a:rPr lang="en-US" altLang="zh-TW" sz="1900">
                <a:effectLst/>
              </a:rPr>
              <a:t>Flash</a:t>
            </a:r>
            <a:r>
              <a:rPr lang="zh-TW" altLang="en-US" sz="1900">
                <a:effectLst/>
              </a:rPr>
              <a:t>。</a:t>
            </a:r>
            <a:endParaRPr lang="en-US" altLang="zh-TW" sz="1900">
              <a:effectLst/>
            </a:endParaRPr>
          </a:p>
          <a:p>
            <a:pPr marL="457200" indent="-457200">
              <a:lnSpc>
                <a:spcPct val="115000"/>
              </a:lnSpc>
              <a:buFont typeface="Arial" pitchFamily="34" charset="0"/>
              <a:buAutoNum type="arabicPeriod" startAt="3"/>
            </a:pPr>
            <a:r>
              <a:rPr lang="zh-TW" altLang="en-US" sz="1900">
                <a:effectLst/>
              </a:rPr>
              <a:t>點陣圖形動畫需要為每一影格繪製一張獨立的圖形。</a:t>
            </a:r>
          </a:p>
          <a:p>
            <a:pPr marL="457200" indent="-457200">
              <a:lnSpc>
                <a:spcPct val="115000"/>
              </a:lnSpc>
              <a:buFont typeface="Arial" pitchFamily="34" charset="0"/>
              <a:buAutoNum type="arabicPeriod" startAt="3"/>
            </a:pPr>
            <a:r>
              <a:rPr lang="zh-TW" altLang="en-US" sz="1900">
                <a:effectLst/>
              </a:rPr>
              <a:t>影格速率（幀速率）＝ 影格數目（幀）／ 時間（秒），單位為每秒多少幀（</a:t>
            </a:r>
            <a:r>
              <a:rPr lang="en-US" altLang="zh-TW" sz="1900">
                <a:effectLst/>
              </a:rPr>
              <a:t>fps</a:t>
            </a:r>
            <a:r>
              <a:rPr lang="zh-TW" altLang="en-US" sz="1900">
                <a:effectLst/>
              </a:rPr>
              <a:t>）。</a:t>
            </a:r>
            <a:endParaRPr lang="en-US" altLang="zh-TW" sz="1900">
              <a:effectLst/>
            </a:endParaRPr>
          </a:p>
        </p:txBody>
      </p:sp>
      <p:sp>
        <p:nvSpPr>
          <p:cNvPr id="4" name="矩形 4">
            <a:hlinkClick r:id="rId2" action="ppaction://hlinksldjump"/>
          </p:cNvPr>
          <p:cNvSpPr/>
          <p:nvPr/>
        </p:nvSpPr>
        <p:spPr>
          <a:xfrm>
            <a:off x="7574339" y="19847"/>
            <a:ext cx="1569661" cy="92333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perspectiveHeroicExtremeLeftFacing"/>
              <a:lightRig rig="threePt" dir="t"/>
            </a:scene3d>
            <a:sp3d extrusionH="57150">
              <a:bevelT w="38100" h="38100" prst="relaxedInset"/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5400" dirty="0">
                <a:ln w="28575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  <a:innerShdw blurRad="63500" dist="50800" dir="16200000">
                    <a:prstClr val="black">
                      <a:alpha val="50000"/>
                    </a:prstClr>
                  </a:innerShdw>
                  <a:reflection blurRad="6350" stA="60000" endA="900" endPos="58000" dir="5400000" sy="-100000" algn="bl" rotWithShape="0"/>
                </a:effectLst>
                <a:latin typeface="+mn-lt"/>
                <a:ea typeface="+mn-ea"/>
              </a:rPr>
              <a:t>目錄</a:t>
            </a:r>
          </a:p>
        </p:txBody>
      </p:sp>
      <p:pic>
        <p:nvPicPr>
          <p:cNvPr id="29700" name="Picture 5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3975" y="0"/>
            <a:ext cx="3395663" cy="895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06475" y="1022350"/>
            <a:ext cx="7667625" cy="5056188"/>
          </a:xfrm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457200" indent="-457200">
              <a:buFont typeface="Arial" pitchFamily="34" charset="0"/>
              <a:buNone/>
            </a:pPr>
            <a:r>
              <a:rPr lang="zh-TW" altLang="en-US">
                <a:solidFill>
                  <a:srgbClr val="7030A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Meiryo UI" pitchFamily="34" charset="-128"/>
                <a:ea typeface="Meiryo UI" pitchFamily="34" charset="-128"/>
              </a:rPr>
              <a:t>動畫的檔案類型及其格式 </a:t>
            </a:r>
            <a:r>
              <a:rPr lang="en-US" altLang="zh-TW" sz="1800">
                <a:solidFill>
                  <a:srgbClr val="7030A0"/>
                </a:solidFill>
                <a:effectLst/>
                <a:latin typeface="Meiryo UI" pitchFamily="34" charset="-128"/>
                <a:ea typeface="Meiryo UI" pitchFamily="34" charset="-128"/>
              </a:rPr>
              <a:t>(</a:t>
            </a:r>
            <a:r>
              <a:rPr lang="zh-TW" altLang="en-US" sz="1800">
                <a:solidFill>
                  <a:srgbClr val="7030A0"/>
                </a:solidFill>
                <a:effectLst/>
                <a:latin typeface="Meiryo UI" pitchFamily="34" charset="-128"/>
                <a:ea typeface="Meiryo UI" pitchFamily="34" charset="-128"/>
              </a:rPr>
              <a:t>續</a:t>
            </a:r>
            <a:r>
              <a:rPr lang="en-US" altLang="zh-TW" sz="1800">
                <a:solidFill>
                  <a:srgbClr val="7030A0"/>
                </a:solidFill>
                <a:effectLst/>
                <a:latin typeface="Meiryo UI" pitchFamily="34" charset="-128"/>
                <a:ea typeface="Meiryo UI" pitchFamily="34" charset="-128"/>
              </a:rPr>
              <a:t>)</a:t>
            </a:r>
          </a:p>
          <a:p>
            <a:pPr marL="457200" indent="-457200">
              <a:lnSpc>
                <a:spcPct val="125000"/>
              </a:lnSpc>
              <a:buFont typeface="Arial" pitchFamily="34" charset="0"/>
              <a:buAutoNum type="arabicPeriod" startAt="6"/>
            </a:pPr>
            <a:r>
              <a:rPr lang="zh-TW" altLang="en-US" sz="2000">
                <a:effectLst/>
              </a:rPr>
              <a:t>向量圖形動畫的物件是以數學公式來表示的。</a:t>
            </a:r>
            <a:endParaRPr lang="zh-TW" altLang="en-US">
              <a:solidFill>
                <a:srgbClr val="7030A0"/>
              </a:solidFill>
              <a:effectLst/>
              <a:latin typeface="Meiryo UI" pitchFamily="34" charset="-128"/>
              <a:ea typeface="Meiryo UI" pitchFamily="34" charset="-128"/>
            </a:endParaRPr>
          </a:p>
          <a:p>
            <a:pPr marL="457200" indent="-457200">
              <a:lnSpc>
                <a:spcPct val="100000"/>
              </a:lnSpc>
              <a:buFont typeface="Tw Cen MT" pitchFamily="34" charset="0"/>
              <a:buAutoNum type="arabicPeriod" startAt="7"/>
            </a:pPr>
            <a:r>
              <a:rPr lang="en-US" altLang="zh-TW" sz="2000">
                <a:effectLst/>
              </a:rPr>
              <a:t>GIF</a:t>
            </a:r>
            <a:r>
              <a:rPr lang="zh-TW" altLang="en-US" sz="2000">
                <a:effectLst/>
              </a:rPr>
              <a:t>動畫與</a:t>
            </a:r>
            <a:r>
              <a:rPr lang="en-US" altLang="zh-TW" sz="2000">
                <a:effectLst/>
              </a:rPr>
              <a:t>Flash</a:t>
            </a:r>
            <a:r>
              <a:rPr lang="zh-TW" altLang="en-US" sz="2000">
                <a:effectLst/>
              </a:rPr>
              <a:t>動畫的比較：</a:t>
            </a:r>
            <a:endParaRPr lang="en-US" altLang="zh-TW" sz="2000">
              <a:effectLst/>
            </a:endParaRPr>
          </a:p>
          <a:p>
            <a:pPr marL="457200" indent="-457200">
              <a:lnSpc>
                <a:spcPct val="100000"/>
              </a:lnSpc>
              <a:buFont typeface="Tw Cen MT" pitchFamily="34" charset="0"/>
              <a:buAutoNum type="arabicPeriod" startAt="2"/>
            </a:pPr>
            <a:endParaRPr lang="zh-TW" altLang="en-US" sz="2000">
              <a:effectLst/>
            </a:endParaRPr>
          </a:p>
        </p:txBody>
      </p:sp>
      <p:sp>
        <p:nvSpPr>
          <p:cNvPr id="4" name="矩形 4">
            <a:hlinkClick r:id="rId2" action="ppaction://hlinksldjump"/>
          </p:cNvPr>
          <p:cNvSpPr/>
          <p:nvPr/>
        </p:nvSpPr>
        <p:spPr>
          <a:xfrm>
            <a:off x="7574339" y="19847"/>
            <a:ext cx="1569661" cy="92333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perspectiveHeroicExtremeLeftFacing"/>
              <a:lightRig rig="threePt" dir="t"/>
            </a:scene3d>
            <a:sp3d extrusionH="57150">
              <a:bevelT w="38100" h="38100" prst="relaxedInset"/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5400" dirty="0">
                <a:ln w="28575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  <a:innerShdw blurRad="63500" dist="50800" dir="16200000">
                    <a:prstClr val="black">
                      <a:alpha val="50000"/>
                    </a:prstClr>
                  </a:innerShdw>
                  <a:reflection blurRad="6350" stA="60000" endA="900" endPos="58000" dir="5400000" sy="-100000" algn="bl" rotWithShape="0"/>
                </a:effectLst>
                <a:latin typeface="+mn-lt"/>
                <a:ea typeface="+mn-ea"/>
              </a:rPr>
              <a:t>目錄</a:t>
            </a:r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CE5"/>
              </a:clrFrom>
              <a:clrTo>
                <a:srgbClr val="FFFCE5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9350" y="2814638"/>
            <a:ext cx="7489825" cy="2538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53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881063" y="844550"/>
            <a:ext cx="3319462" cy="701675"/>
          </a:xfrm>
        </p:spPr>
        <p:txBody>
          <a:bodyPr/>
          <a:lstStyle/>
          <a:p>
            <a:pPr>
              <a:defRPr/>
            </a:pPr>
            <a:r>
              <a:rPr lang="zh-TW" altLang="en-US" sz="2800" dirty="0">
                <a:solidFill>
                  <a:srgbClr val="910104"/>
                </a:solidFill>
                <a:effectLst/>
                <a:latin typeface="Meiryo UI" panose="020B0604030504040204" pitchFamily="34" charset="-128"/>
                <a:ea typeface="Meiryo UI" panose="020B0604030504040204" pitchFamily="34" charset="-128"/>
              </a:rPr>
              <a:t>一、鞏固知識練習</a:t>
            </a:r>
            <a:endParaRPr lang="zh-HK" altLang="en-US" sz="2800" dirty="0">
              <a:solidFill>
                <a:srgbClr val="910104"/>
              </a:solidFill>
              <a:effectLst/>
              <a:latin typeface="Meiryo UI" panose="020B0604030504040204" pitchFamily="34" charset="-128"/>
              <a:ea typeface="Meiryo UI" panose="020B0604030504040204" pitchFamily="34" charset="-128"/>
            </a:endParaRPr>
          </a:p>
        </p:txBody>
      </p:sp>
      <p:sp>
        <p:nvSpPr>
          <p:cNvPr id="31747" name="Content Placeholder 5"/>
          <p:cNvSpPr>
            <a:spLocks noGrp="1"/>
          </p:cNvSpPr>
          <p:nvPr>
            <p:ph idx="1"/>
          </p:nvPr>
        </p:nvSpPr>
        <p:spPr bwMode="auto">
          <a:xfrm>
            <a:off x="862013" y="1363663"/>
            <a:ext cx="7793037" cy="4787900"/>
          </a:xfrm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0" indent="0">
              <a:lnSpc>
                <a:spcPct val="150000"/>
              </a:lnSpc>
              <a:buFont typeface="Arial" pitchFamily="34" charset="0"/>
              <a:buNone/>
            </a:pPr>
            <a:r>
              <a:rPr lang="zh-TW" altLang="en-US" sz="2000">
                <a:effectLst/>
                <a:latin typeface="新細明體" pitchFamily="18" charset="-120"/>
              </a:rPr>
              <a:t>在橫線上填寫適當的答案。</a:t>
            </a:r>
            <a:endParaRPr lang="en-US" altLang="zh-TW" sz="2000">
              <a:effectLst/>
              <a:latin typeface="新細明體" pitchFamily="18" charset="-120"/>
            </a:endParaRPr>
          </a:p>
          <a:p>
            <a:pPr marL="0" indent="0">
              <a:lnSpc>
                <a:spcPct val="150000"/>
              </a:lnSpc>
              <a:buFont typeface="Tw Cen MT" pitchFamily="34" charset="0"/>
              <a:buAutoNum type="arabicPeriod"/>
            </a:pPr>
            <a:r>
              <a:rPr lang="zh-TW" altLang="en-US" sz="2000">
                <a:effectLst/>
                <a:latin typeface="新細明體" pitchFamily="18" charset="-120"/>
              </a:rPr>
              <a:t> 動畫能給人連續不斷的感覺是基於</a:t>
            </a:r>
            <a:r>
              <a:rPr lang="en-US" altLang="zh-TW" sz="2000" u="sng">
                <a:effectLst/>
                <a:latin typeface="新細明體" pitchFamily="18" charset="-120"/>
              </a:rPr>
              <a:t>			</a:t>
            </a:r>
            <a:r>
              <a:rPr lang="zh-TW" altLang="en-US" sz="2000">
                <a:effectLst/>
                <a:latin typeface="新細明體" pitchFamily="18" charset="-120"/>
              </a:rPr>
              <a:t>的原理。</a:t>
            </a:r>
            <a:endParaRPr lang="en-US" altLang="zh-TW" sz="2000">
              <a:effectLst/>
              <a:latin typeface="新細明體" pitchFamily="18" charset="-120"/>
            </a:endParaRPr>
          </a:p>
          <a:p>
            <a:pPr marL="0" indent="0">
              <a:lnSpc>
                <a:spcPct val="150000"/>
              </a:lnSpc>
              <a:buFont typeface="Tw Cen MT" pitchFamily="34" charset="0"/>
              <a:buAutoNum type="arabicPeriod"/>
            </a:pPr>
            <a:r>
              <a:rPr lang="zh-TW" altLang="en-US" sz="2000">
                <a:effectLst/>
                <a:latin typeface="新細明體" pitchFamily="18" charset="-120"/>
              </a:rPr>
              <a:t> 一般來說，</a:t>
            </a:r>
            <a:r>
              <a:rPr lang="en-US" altLang="zh-TW" sz="2000">
                <a:effectLst/>
                <a:latin typeface="新細明體" pitchFamily="18" charset="-120"/>
              </a:rPr>
              <a:t>PAL</a:t>
            </a:r>
            <a:r>
              <a:rPr lang="zh-TW" altLang="en-US" sz="2000">
                <a:effectLst/>
                <a:latin typeface="新細明體" pitchFamily="18" charset="-120"/>
              </a:rPr>
              <a:t>電視制式的播放速度是每秒</a:t>
            </a:r>
            <a:r>
              <a:rPr lang="en-US" altLang="zh-TW" sz="2000" u="sng">
                <a:effectLst/>
                <a:latin typeface="新細明體" pitchFamily="18" charset="-120"/>
              </a:rPr>
              <a:t>		</a:t>
            </a:r>
            <a:r>
              <a:rPr lang="zh-TW" altLang="en-US" sz="2000">
                <a:effectLst/>
                <a:latin typeface="新細明體" pitchFamily="18" charset="-120"/>
              </a:rPr>
              <a:t>張圖片；動畫播放速度是每秒</a:t>
            </a:r>
            <a:r>
              <a:rPr lang="en-US" altLang="zh-TW" sz="2000" u="sng">
                <a:effectLst/>
                <a:latin typeface="新細明體" pitchFamily="18" charset="-120"/>
              </a:rPr>
              <a:t>	</a:t>
            </a:r>
            <a:r>
              <a:rPr lang="zh-TW" altLang="en-US" sz="2000">
                <a:effectLst/>
                <a:latin typeface="新細明體" pitchFamily="18" charset="-120"/>
              </a:rPr>
              <a:t>張圖片。</a:t>
            </a:r>
            <a:endParaRPr lang="en-US" altLang="zh-TW" sz="2000">
              <a:effectLst/>
              <a:latin typeface="新細明體" pitchFamily="18" charset="-120"/>
            </a:endParaRPr>
          </a:p>
          <a:p>
            <a:pPr marL="0" indent="0">
              <a:lnSpc>
                <a:spcPct val="150000"/>
              </a:lnSpc>
              <a:buFont typeface="Tw Cen MT" pitchFamily="34" charset="0"/>
              <a:buAutoNum type="arabicPeriod"/>
            </a:pPr>
            <a:r>
              <a:rPr lang="zh-TW" altLang="en-US" sz="2000">
                <a:effectLst/>
                <a:latin typeface="新細明體" pitchFamily="18" charset="-120"/>
              </a:rPr>
              <a:t> 常見的動畫檔案格式是</a:t>
            </a:r>
            <a:r>
              <a:rPr lang="en-US" altLang="zh-TW" sz="2000" u="sng">
                <a:effectLst/>
                <a:latin typeface="新細明體" pitchFamily="18" charset="-120"/>
              </a:rPr>
              <a:t>		</a:t>
            </a:r>
            <a:r>
              <a:rPr lang="zh-TW" altLang="en-US" sz="2000">
                <a:effectLst/>
                <a:latin typeface="新細明體" pitchFamily="18" charset="-120"/>
              </a:rPr>
              <a:t>和</a:t>
            </a:r>
            <a:r>
              <a:rPr lang="en-US" altLang="zh-TW" sz="2000" u="sng">
                <a:effectLst/>
                <a:latin typeface="新細明體" pitchFamily="18" charset="-120"/>
              </a:rPr>
              <a:t>		</a:t>
            </a:r>
            <a:r>
              <a:rPr lang="zh-TW" altLang="en-US" sz="2000">
                <a:effectLst/>
                <a:latin typeface="新細明體" pitchFamily="18" charset="-120"/>
              </a:rPr>
              <a:t>。</a:t>
            </a:r>
            <a:endParaRPr lang="en-US" altLang="zh-TW" sz="2000">
              <a:effectLst/>
              <a:latin typeface="新細明體" pitchFamily="18" charset="-120"/>
            </a:endParaRPr>
          </a:p>
          <a:p>
            <a:pPr marL="0" indent="0">
              <a:lnSpc>
                <a:spcPct val="150000"/>
              </a:lnSpc>
              <a:buFont typeface="Tw Cen MT" pitchFamily="34" charset="0"/>
              <a:buAutoNum type="arabicPeriod"/>
            </a:pPr>
            <a:r>
              <a:rPr lang="zh-TW" altLang="en-US" sz="2000">
                <a:effectLst/>
                <a:latin typeface="新細明體" pitchFamily="18" charset="-120"/>
              </a:rPr>
              <a:t> 影格速率（幀速率）的單位是</a:t>
            </a:r>
            <a:r>
              <a:rPr lang="en-US" altLang="zh-TW" sz="2000" u="sng">
                <a:effectLst/>
                <a:latin typeface="新細明體" pitchFamily="18" charset="-120"/>
              </a:rPr>
              <a:t>			</a:t>
            </a:r>
            <a:r>
              <a:rPr lang="zh-TW" altLang="en-US" sz="2000">
                <a:effectLst/>
                <a:latin typeface="新細明體" pitchFamily="18" charset="-120"/>
              </a:rPr>
              <a:t>。</a:t>
            </a:r>
            <a:endParaRPr lang="en-US" altLang="zh-TW" sz="2000">
              <a:effectLst/>
              <a:latin typeface="新細明體" pitchFamily="18" charset="-120"/>
            </a:endParaRPr>
          </a:p>
          <a:p>
            <a:pPr marL="0" indent="0">
              <a:lnSpc>
                <a:spcPct val="150000"/>
              </a:lnSpc>
              <a:buFont typeface="Tw Cen MT" pitchFamily="34" charset="0"/>
              <a:buAutoNum type="arabicPeriod"/>
            </a:pPr>
            <a:r>
              <a:rPr lang="zh-TW" altLang="en-US" sz="2000">
                <a:effectLst/>
                <a:latin typeface="新細明體" pitchFamily="18" charset="-120"/>
              </a:rPr>
              <a:t> 當影格速率（幀速率）愈高，動作畫面會愈</a:t>
            </a:r>
            <a:r>
              <a:rPr lang="en-US" altLang="zh-TW" sz="2000" u="sng">
                <a:effectLst/>
                <a:latin typeface="新細明體" pitchFamily="18" charset="-120"/>
              </a:rPr>
              <a:t>		</a:t>
            </a:r>
            <a:r>
              <a:rPr lang="zh-TW" altLang="en-US" sz="2000">
                <a:effectLst/>
                <a:latin typeface="新細明體" pitchFamily="18" charset="-120"/>
              </a:rPr>
              <a:t>。</a:t>
            </a:r>
          </a:p>
        </p:txBody>
      </p:sp>
      <p:sp>
        <p:nvSpPr>
          <p:cNvPr id="4" name="矩形 4">
            <a:hlinkClick r:id="rId2" action="ppaction://hlinksldjump"/>
          </p:cNvPr>
          <p:cNvSpPr/>
          <p:nvPr/>
        </p:nvSpPr>
        <p:spPr>
          <a:xfrm>
            <a:off x="7574339" y="19847"/>
            <a:ext cx="1569661" cy="92333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perspectiveHeroicExtremeLeftFacing"/>
              <a:lightRig rig="threePt" dir="t"/>
            </a:scene3d>
            <a:sp3d extrusionH="57150">
              <a:bevelT w="38100" h="38100" prst="relaxedInset"/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5400" dirty="0">
                <a:ln w="28575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  <a:innerShdw blurRad="63500" dist="50800" dir="16200000">
                    <a:prstClr val="black">
                      <a:alpha val="50000"/>
                    </a:prstClr>
                  </a:innerShdw>
                  <a:reflection blurRad="6350" stA="60000" endA="900" endPos="58000" dir="5400000" sy="-100000" algn="bl" rotWithShape="0"/>
                </a:effectLst>
                <a:latin typeface="+mn-lt"/>
                <a:ea typeface="+mn-ea"/>
              </a:rPr>
              <a:t>目錄</a:t>
            </a:r>
          </a:p>
        </p:txBody>
      </p:sp>
      <p:pic>
        <p:nvPicPr>
          <p:cNvPr id="31749" name="Picture 2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6513" y="0"/>
            <a:ext cx="3827462" cy="86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750" name="文字方塊 2"/>
          <p:cNvSpPr txBox="1">
            <a:spLocks noChangeArrowheads="1"/>
          </p:cNvSpPr>
          <p:nvPr/>
        </p:nvSpPr>
        <p:spPr bwMode="auto">
          <a:xfrm>
            <a:off x="5546725" y="1979613"/>
            <a:ext cx="110807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120000"/>
              </a:lnSpc>
              <a:spcBef>
                <a:spcPts val="1000"/>
              </a:spcBef>
              <a:buSzPct val="125000"/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1pPr>
            <a:lvl2pPr marL="742950" indent="-28575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2pPr>
            <a:lvl3pPr marL="11430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3pPr>
            <a:lvl4pPr marL="16002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4pPr>
            <a:lvl5pPr marL="20574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zh-TW" altLang="en-US" sz="1800">
                <a:solidFill>
                  <a:srgbClr val="FF1515"/>
                </a:solidFill>
                <a:latin typeface="Calibri" pitchFamily="34" charset="0"/>
              </a:rPr>
              <a:t>視覺暫留</a:t>
            </a:r>
            <a:endParaRPr lang="zh-HK" altLang="en-US" sz="1800">
              <a:solidFill>
                <a:srgbClr val="FF1515"/>
              </a:solidFill>
              <a:latin typeface="Calibri" pitchFamily="34" charset="0"/>
            </a:endParaRPr>
          </a:p>
        </p:txBody>
      </p:sp>
      <p:sp>
        <p:nvSpPr>
          <p:cNvPr id="31751" name="文字方塊 23"/>
          <p:cNvSpPr txBox="1">
            <a:spLocks noChangeArrowheads="1"/>
          </p:cNvSpPr>
          <p:nvPr/>
        </p:nvSpPr>
        <p:spPr bwMode="auto">
          <a:xfrm>
            <a:off x="6461125" y="2606675"/>
            <a:ext cx="417513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120000"/>
              </a:lnSpc>
              <a:spcBef>
                <a:spcPts val="1000"/>
              </a:spcBef>
              <a:buSzPct val="125000"/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1pPr>
            <a:lvl2pPr marL="742950" indent="-28575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2pPr>
            <a:lvl3pPr marL="11430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3pPr>
            <a:lvl4pPr marL="16002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4pPr>
            <a:lvl5pPr marL="20574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en-US" altLang="zh-TW" sz="1800">
                <a:solidFill>
                  <a:srgbClr val="FF1515"/>
                </a:solidFill>
                <a:latin typeface="Calibri" pitchFamily="34" charset="0"/>
              </a:rPr>
              <a:t>25</a:t>
            </a:r>
            <a:endParaRPr lang="zh-HK" altLang="en-US" sz="1800">
              <a:solidFill>
                <a:srgbClr val="FF1515"/>
              </a:solidFill>
              <a:latin typeface="Calibri" pitchFamily="34" charset="0"/>
            </a:endParaRPr>
          </a:p>
        </p:txBody>
      </p:sp>
      <p:sp>
        <p:nvSpPr>
          <p:cNvPr id="31752" name="文字方塊 24"/>
          <p:cNvSpPr txBox="1">
            <a:spLocks noChangeArrowheads="1"/>
          </p:cNvSpPr>
          <p:nvPr/>
        </p:nvSpPr>
        <p:spPr bwMode="auto">
          <a:xfrm>
            <a:off x="3249613" y="3068638"/>
            <a:ext cx="4191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120000"/>
              </a:lnSpc>
              <a:spcBef>
                <a:spcPts val="1000"/>
              </a:spcBef>
              <a:buSzPct val="125000"/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1pPr>
            <a:lvl2pPr marL="742950" indent="-28575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2pPr>
            <a:lvl3pPr marL="11430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3pPr>
            <a:lvl4pPr marL="16002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4pPr>
            <a:lvl5pPr marL="20574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en-US" altLang="zh-TW" sz="1800">
                <a:solidFill>
                  <a:srgbClr val="FF1515"/>
                </a:solidFill>
                <a:latin typeface="Calibri" pitchFamily="34" charset="0"/>
              </a:rPr>
              <a:t>12</a:t>
            </a:r>
            <a:endParaRPr lang="zh-HK" altLang="en-US" sz="1800">
              <a:solidFill>
                <a:srgbClr val="FF1515"/>
              </a:solidFill>
              <a:latin typeface="Calibri" pitchFamily="34" charset="0"/>
            </a:endParaRPr>
          </a:p>
        </p:txBody>
      </p:sp>
      <p:sp>
        <p:nvSpPr>
          <p:cNvPr id="31753" name="文字方塊 28"/>
          <p:cNvSpPr txBox="1">
            <a:spLocks noChangeArrowheads="1"/>
          </p:cNvSpPr>
          <p:nvPr/>
        </p:nvSpPr>
        <p:spPr bwMode="auto">
          <a:xfrm>
            <a:off x="4351338" y="3651250"/>
            <a:ext cx="49212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120000"/>
              </a:lnSpc>
              <a:spcBef>
                <a:spcPts val="1000"/>
              </a:spcBef>
              <a:buSzPct val="125000"/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1pPr>
            <a:lvl2pPr marL="742950" indent="-28575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2pPr>
            <a:lvl3pPr marL="11430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3pPr>
            <a:lvl4pPr marL="16002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4pPr>
            <a:lvl5pPr marL="20574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en-US" altLang="zh-TW" sz="1800">
                <a:solidFill>
                  <a:srgbClr val="FF1515"/>
                </a:solidFill>
                <a:latin typeface="Calibri" pitchFamily="34" charset="0"/>
              </a:rPr>
              <a:t>GIF</a:t>
            </a:r>
            <a:endParaRPr lang="zh-HK" altLang="en-US" sz="1800">
              <a:solidFill>
                <a:srgbClr val="FF1515"/>
              </a:solidFill>
              <a:latin typeface="Calibri" pitchFamily="34" charset="0"/>
            </a:endParaRPr>
          </a:p>
        </p:txBody>
      </p:sp>
      <p:sp>
        <p:nvSpPr>
          <p:cNvPr id="31754" name="文字方塊 32"/>
          <p:cNvSpPr txBox="1">
            <a:spLocks noChangeArrowheads="1"/>
          </p:cNvSpPr>
          <p:nvPr/>
        </p:nvSpPr>
        <p:spPr bwMode="auto">
          <a:xfrm>
            <a:off x="6099175" y="3662363"/>
            <a:ext cx="101917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120000"/>
              </a:lnSpc>
              <a:spcBef>
                <a:spcPts val="1000"/>
              </a:spcBef>
              <a:buSzPct val="125000"/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1pPr>
            <a:lvl2pPr marL="742950" indent="-28575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2pPr>
            <a:lvl3pPr marL="11430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3pPr>
            <a:lvl4pPr marL="16002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4pPr>
            <a:lvl5pPr marL="20574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en-US" altLang="zh-TW" sz="1800">
                <a:solidFill>
                  <a:srgbClr val="FF1515"/>
                </a:solidFill>
                <a:latin typeface="Calibri" pitchFamily="34" charset="0"/>
              </a:rPr>
              <a:t>SWF/FLA</a:t>
            </a:r>
            <a:endParaRPr lang="zh-HK" altLang="en-US" sz="1800">
              <a:solidFill>
                <a:srgbClr val="FF1515"/>
              </a:solidFill>
              <a:latin typeface="Calibri" pitchFamily="34" charset="0"/>
            </a:endParaRPr>
          </a:p>
        </p:txBody>
      </p:sp>
      <p:sp>
        <p:nvSpPr>
          <p:cNvPr id="31755" name="文字方塊 33"/>
          <p:cNvSpPr txBox="1">
            <a:spLocks noChangeArrowheads="1"/>
          </p:cNvSpPr>
          <p:nvPr/>
        </p:nvSpPr>
        <p:spPr bwMode="auto">
          <a:xfrm>
            <a:off x="4597400" y="4206875"/>
            <a:ext cx="176212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120000"/>
              </a:lnSpc>
              <a:spcBef>
                <a:spcPts val="1000"/>
              </a:spcBef>
              <a:buSzPct val="125000"/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1pPr>
            <a:lvl2pPr marL="742950" indent="-28575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2pPr>
            <a:lvl3pPr marL="11430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3pPr>
            <a:lvl4pPr marL="16002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4pPr>
            <a:lvl5pPr marL="20574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zh-HK" altLang="en-US" sz="1800">
                <a:solidFill>
                  <a:srgbClr val="FF1515"/>
                </a:solidFill>
                <a:latin typeface="Calibri" pitchFamily="34" charset="0"/>
              </a:rPr>
              <a:t>每秒多少幀</a:t>
            </a:r>
            <a:r>
              <a:rPr lang="en-US" altLang="zh-HK" sz="1800">
                <a:solidFill>
                  <a:srgbClr val="FF1515"/>
                </a:solidFill>
                <a:latin typeface="Calibri" pitchFamily="34" charset="0"/>
              </a:rPr>
              <a:t>(</a:t>
            </a:r>
            <a:r>
              <a:rPr lang="en-US" altLang="zh-TW" sz="1800">
                <a:solidFill>
                  <a:srgbClr val="FF1515"/>
                </a:solidFill>
                <a:latin typeface="Calibri" pitchFamily="34" charset="0"/>
              </a:rPr>
              <a:t>fps)</a:t>
            </a:r>
            <a:endParaRPr lang="zh-HK" altLang="en-US" sz="1800">
              <a:solidFill>
                <a:srgbClr val="FF1515"/>
              </a:solidFill>
              <a:latin typeface="Calibri" pitchFamily="34" charset="0"/>
            </a:endParaRPr>
          </a:p>
        </p:txBody>
      </p:sp>
      <p:sp>
        <p:nvSpPr>
          <p:cNvPr id="31756" name="文字方塊 34"/>
          <p:cNvSpPr txBox="1">
            <a:spLocks noChangeArrowheads="1"/>
          </p:cNvSpPr>
          <p:nvPr/>
        </p:nvSpPr>
        <p:spPr bwMode="auto">
          <a:xfrm>
            <a:off x="6411913" y="4816475"/>
            <a:ext cx="646112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120000"/>
              </a:lnSpc>
              <a:spcBef>
                <a:spcPts val="1000"/>
              </a:spcBef>
              <a:buSzPct val="125000"/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1pPr>
            <a:lvl2pPr marL="742950" indent="-28575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2pPr>
            <a:lvl3pPr marL="11430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3pPr>
            <a:lvl4pPr marL="16002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4pPr>
            <a:lvl5pPr marL="20574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zh-TW" altLang="en-US" sz="1800">
                <a:solidFill>
                  <a:srgbClr val="FF1515"/>
                </a:solidFill>
                <a:latin typeface="Calibri" pitchFamily="34" charset="0"/>
              </a:rPr>
              <a:t>流暢</a:t>
            </a:r>
            <a:endParaRPr lang="zh-HK" altLang="en-US" sz="1800">
              <a:solidFill>
                <a:srgbClr val="FF1515"/>
              </a:solidFill>
              <a:latin typeface="Calibri" pitchFamily="34" charset="0"/>
            </a:endParaRPr>
          </a:p>
        </p:txBody>
      </p:sp>
      <p:sp>
        <p:nvSpPr>
          <p:cNvPr id="10" name="圓角矩形 9"/>
          <p:cNvSpPr/>
          <p:nvPr/>
        </p:nvSpPr>
        <p:spPr>
          <a:xfrm>
            <a:off x="5156200" y="2008188"/>
            <a:ext cx="2070100" cy="369887"/>
          </a:xfrm>
          <a:prstGeom prst="roundRect">
            <a:avLst/>
          </a:prstGeom>
          <a:solidFill>
            <a:schemeClr val="bg1"/>
          </a:solidFill>
          <a:ln>
            <a:solidFill>
              <a:srgbClr val="FF1515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HK" altLang="en-US"/>
          </a:p>
        </p:txBody>
      </p:sp>
      <p:sp>
        <p:nvSpPr>
          <p:cNvPr id="11" name="圓角矩形 10"/>
          <p:cNvSpPr/>
          <p:nvPr/>
        </p:nvSpPr>
        <p:spPr>
          <a:xfrm>
            <a:off x="6115050" y="2608263"/>
            <a:ext cx="1135063" cy="368300"/>
          </a:xfrm>
          <a:prstGeom prst="roundRect">
            <a:avLst/>
          </a:prstGeom>
          <a:solidFill>
            <a:schemeClr val="bg1"/>
          </a:solidFill>
          <a:ln>
            <a:solidFill>
              <a:srgbClr val="FF1515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HK" altLang="en-US"/>
          </a:p>
        </p:txBody>
      </p:sp>
      <p:sp>
        <p:nvSpPr>
          <p:cNvPr id="12" name="圓角矩形 11"/>
          <p:cNvSpPr/>
          <p:nvPr/>
        </p:nvSpPr>
        <p:spPr>
          <a:xfrm>
            <a:off x="3240088" y="3084513"/>
            <a:ext cx="428625" cy="369887"/>
          </a:xfrm>
          <a:prstGeom prst="roundRect">
            <a:avLst/>
          </a:prstGeom>
          <a:solidFill>
            <a:schemeClr val="bg1"/>
          </a:solidFill>
          <a:ln>
            <a:solidFill>
              <a:srgbClr val="FF1515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HK" altLang="en-US"/>
          </a:p>
        </p:txBody>
      </p:sp>
      <p:sp>
        <p:nvSpPr>
          <p:cNvPr id="14" name="圓角矩形 13"/>
          <p:cNvSpPr/>
          <p:nvPr/>
        </p:nvSpPr>
        <p:spPr>
          <a:xfrm>
            <a:off x="3889375" y="3651250"/>
            <a:ext cx="1550988" cy="357188"/>
          </a:xfrm>
          <a:prstGeom prst="roundRect">
            <a:avLst/>
          </a:prstGeom>
          <a:solidFill>
            <a:schemeClr val="bg1"/>
          </a:solidFill>
          <a:ln>
            <a:solidFill>
              <a:srgbClr val="FF1515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HK" altLang="en-US"/>
          </a:p>
        </p:txBody>
      </p:sp>
      <p:sp>
        <p:nvSpPr>
          <p:cNvPr id="16" name="圓角矩形 15"/>
          <p:cNvSpPr/>
          <p:nvPr/>
        </p:nvSpPr>
        <p:spPr>
          <a:xfrm>
            <a:off x="5762625" y="3662363"/>
            <a:ext cx="1604963" cy="357187"/>
          </a:xfrm>
          <a:prstGeom prst="roundRect">
            <a:avLst/>
          </a:prstGeom>
          <a:solidFill>
            <a:schemeClr val="bg1"/>
          </a:solidFill>
          <a:ln>
            <a:solidFill>
              <a:srgbClr val="FF1515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HK" altLang="en-US"/>
          </a:p>
        </p:txBody>
      </p:sp>
      <p:sp>
        <p:nvSpPr>
          <p:cNvPr id="17" name="圓角矩形 16"/>
          <p:cNvSpPr/>
          <p:nvPr/>
        </p:nvSpPr>
        <p:spPr>
          <a:xfrm>
            <a:off x="4514850" y="4206875"/>
            <a:ext cx="1897063" cy="369888"/>
          </a:xfrm>
          <a:prstGeom prst="roundRect">
            <a:avLst/>
          </a:prstGeom>
          <a:solidFill>
            <a:schemeClr val="bg1"/>
          </a:solidFill>
          <a:ln>
            <a:solidFill>
              <a:srgbClr val="FF1515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HK" altLang="en-US"/>
          </a:p>
        </p:txBody>
      </p:sp>
      <p:sp>
        <p:nvSpPr>
          <p:cNvPr id="18" name="圓角矩形 17"/>
          <p:cNvSpPr/>
          <p:nvPr/>
        </p:nvSpPr>
        <p:spPr>
          <a:xfrm>
            <a:off x="6184900" y="4808538"/>
            <a:ext cx="1100138" cy="368300"/>
          </a:xfrm>
          <a:prstGeom prst="roundRect">
            <a:avLst/>
          </a:prstGeom>
          <a:solidFill>
            <a:schemeClr val="bg1"/>
          </a:solidFill>
          <a:ln>
            <a:solidFill>
              <a:srgbClr val="FF1515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HK" altLang="en-US"/>
          </a:p>
        </p:txBody>
      </p:sp>
      <p:sp>
        <p:nvSpPr>
          <p:cNvPr id="50" name="圓角矩形 49" descr="poButton"/>
          <p:cNvSpPr/>
          <p:nvPr/>
        </p:nvSpPr>
        <p:spPr>
          <a:xfrm>
            <a:off x="6200775" y="4810125"/>
            <a:ext cx="1100138" cy="368300"/>
          </a:xfrm>
          <a:prstGeom prst="roundRect">
            <a:avLst/>
          </a:prstGeom>
          <a:solidFill>
            <a:srgbClr val="000000">
              <a:alpha val="1000"/>
            </a:srgbClr>
          </a:solidFill>
          <a:ln w="15875" cap="flat" cmpd="sng" algn="ctr">
            <a:noFill/>
            <a:prstDash val="sysDash"/>
          </a:ln>
          <a:effectLst/>
          <a:extLst>
            <a:ext uri="{91240B29-F687-4F45-9708-019B960494DF}">
              <a14:hiddenLine xmlns:a14="http://schemas.microsoft.com/office/drawing/2010/main" w="15875" cap="flat" cmpd="sng" algn="ctr">
                <a:solidFill>
                  <a:srgbClr val="FF1515"/>
                </a:solidFill>
                <a:prstDash val="sysDash"/>
                <a:round/>
                <a:headEnd type="none" w="med" len="med"/>
                <a:tailEnd type="none" w="med" len="me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HK" altLang="en-US"/>
          </a:p>
        </p:txBody>
      </p:sp>
      <p:sp>
        <p:nvSpPr>
          <p:cNvPr id="51" name="圓角矩形 50" descr="poButton"/>
          <p:cNvSpPr/>
          <p:nvPr/>
        </p:nvSpPr>
        <p:spPr>
          <a:xfrm>
            <a:off x="4491038" y="4206875"/>
            <a:ext cx="1920875" cy="369888"/>
          </a:xfrm>
          <a:prstGeom prst="roundRect">
            <a:avLst/>
          </a:prstGeom>
          <a:solidFill>
            <a:srgbClr val="000000">
              <a:alpha val="1000"/>
            </a:srgbClr>
          </a:solidFill>
          <a:ln w="15875" cap="flat" cmpd="sng" algn="ctr">
            <a:noFill/>
            <a:prstDash val="sysDash"/>
          </a:ln>
          <a:effectLst/>
          <a:extLst>
            <a:ext uri="{91240B29-F687-4F45-9708-019B960494DF}">
              <a14:hiddenLine xmlns:a14="http://schemas.microsoft.com/office/drawing/2010/main" w="15875" cap="flat" cmpd="sng" algn="ctr">
                <a:solidFill>
                  <a:srgbClr val="FF1515"/>
                </a:solidFill>
                <a:prstDash val="sysDash"/>
                <a:round/>
                <a:headEnd type="none" w="med" len="med"/>
                <a:tailEnd type="none" w="med" len="me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HK" altLang="en-US"/>
          </a:p>
        </p:txBody>
      </p:sp>
      <p:sp>
        <p:nvSpPr>
          <p:cNvPr id="52" name="圓角矩形 51" descr="poButton"/>
          <p:cNvSpPr/>
          <p:nvPr/>
        </p:nvSpPr>
        <p:spPr>
          <a:xfrm>
            <a:off x="5784850" y="3662363"/>
            <a:ext cx="1604963" cy="357187"/>
          </a:xfrm>
          <a:prstGeom prst="roundRect">
            <a:avLst/>
          </a:prstGeom>
          <a:solidFill>
            <a:srgbClr val="000000">
              <a:alpha val="1000"/>
            </a:srgbClr>
          </a:solidFill>
          <a:ln w="15875" cap="flat" cmpd="sng" algn="ctr">
            <a:noFill/>
            <a:prstDash val="sysDash"/>
          </a:ln>
          <a:effectLst/>
          <a:extLst>
            <a:ext uri="{91240B29-F687-4F45-9708-019B960494DF}">
              <a14:hiddenLine xmlns:a14="http://schemas.microsoft.com/office/drawing/2010/main" w="15875" cap="flat" cmpd="sng" algn="ctr">
                <a:solidFill>
                  <a:srgbClr val="FF1515"/>
                </a:solidFill>
                <a:prstDash val="sysDash"/>
                <a:round/>
                <a:headEnd type="none" w="med" len="med"/>
                <a:tailEnd type="none" w="med" len="me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HK" altLang="en-US"/>
          </a:p>
        </p:txBody>
      </p:sp>
      <p:sp>
        <p:nvSpPr>
          <p:cNvPr id="53" name="圓角矩形 52" descr="poButton"/>
          <p:cNvSpPr/>
          <p:nvPr/>
        </p:nvSpPr>
        <p:spPr>
          <a:xfrm>
            <a:off x="3900488" y="3651250"/>
            <a:ext cx="1550987" cy="357188"/>
          </a:xfrm>
          <a:prstGeom prst="roundRect">
            <a:avLst/>
          </a:prstGeom>
          <a:solidFill>
            <a:srgbClr val="000000">
              <a:alpha val="1000"/>
            </a:srgbClr>
          </a:solidFill>
          <a:ln w="15875" cap="flat" cmpd="sng" algn="ctr">
            <a:noFill/>
            <a:prstDash val="sysDash"/>
          </a:ln>
          <a:effectLst/>
          <a:extLst>
            <a:ext uri="{91240B29-F687-4F45-9708-019B960494DF}">
              <a14:hiddenLine xmlns:a14="http://schemas.microsoft.com/office/drawing/2010/main" w="15875" cap="flat" cmpd="sng" algn="ctr">
                <a:solidFill>
                  <a:srgbClr val="FF1515"/>
                </a:solidFill>
                <a:prstDash val="sysDash"/>
                <a:round/>
                <a:headEnd type="none" w="med" len="med"/>
                <a:tailEnd type="none" w="med" len="me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HK" altLang="en-US"/>
          </a:p>
        </p:txBody>
      </p:sp>
      <p:sp>
        <p:nvSpPr>
          <p:cNvPr id="54" name="圓角矩形 53" descr="poButton"/>
          <p:cNvSpPr/>
          <p:nvPr/>
        </p:nvSpPr>
        <p:spPr>
          <a:xfrm>
            <a:off x="3297238" y="3084513"/>
            <a:ext cx="371475" cy="369887"/>
          </a:xfrm>
          <a:prstGeom prst="roundRect">
            <a:avLst/>
          </a:prstGeom>
          <a:solidFill>
            <a:srgbClr val="000000">
              <a:alpha val="1000"/>
            </a:srgbClr>
          </a:solidFill>
          <a:ln w="15875" cap="flat" cmpd="sng" algn="ctr">
            <a:noFill/>
            <a:prstDash val="sysDash"/>
          </a:ln>
          <a:effectLst/>
          <a:extLst>
            <a:ext uri="{91240B29-F687-4F45-9708-019B960494DF}">
              <a14:hiddenLine xmlns:a14="http://schemas.microsoft.com/office/drawing/2010/main" w="15875" cap="flat" cmpd="sng" algn="ctr">
                <a:solidFill>
                  <a:srgbClr val="FF1515"/>
                </a:solidFill>
                <a:prstDash val="sysDash"/>
                <a:round/>
                <a:headEnd type="none" w="med" len="med"/>
                <a:tailEnd type="none" w="med" len="me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HK" altLang="en-US"/>
          </a:p>
        </p:txBody>
      </p:sp>
      <p:sp>
        <p:nvSpPr>
          <p:cNvPr id="55" name="圓角矩形 54" descr="poButton"/>
          <p:cNvSpPr/>
          <p:nvPr/>
        </p:nvSpPr>
        <p:spPr>
          <a:xfrm>
            <a:off x="6091238" y="2619375"/>
            <a:ext cx="1135062" cy="368300"/>
          </a:xfrm>
          <a:prstGeom prst="roundRect">
            <a:avLst/>
          </a:prstGeom>
          <a:solidFill>
            <a:srgbClr val="000000">
              <a:alpha val="1000"/>
            </a:srgbClr>
          </a:solidFill>
          <a:ln w="15875" cap="flat" cmpd="sng" algn="ctr">
            <a:noFill/>
            <a:prstDash val="sysDash"/>
          </a:ln>
          <a:effectLst/>
          <a:extLst>
            <a:ext uri="{91240B29-F687-4F45-9708-019B960494DF}">
              <a14:hiddenLine xmlns:a14="http://schemas.microsoft.com/office/drawing/2010/main" w="15875" cap="flat" cmpd="sng" algn="ctr">
                <a:solidFill>
                  <a:srgbClr val="FF1515"/>
                </a:solidFill>
                <a:prstDash val="sysDash"/>
                <a:round/>
                <a:headEnd type="none" w="med" len="med"/>
                <a:tailEnd type="none" w="med" len="me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HK" altLang="en-US"/>
          </a:p>
        </p:txBody>
      </p:sp>
      <p:sp>
        <p:nvSpPr>
          <p:cNvPr id="56" name="圓角矩形 55" descr="poButton"/>
          <p:cNvSpPr/>
          <p:nvPr/>
        </p:nvSpPr>
        <p:spPr>
          <a:xfrm>
            <a:off x="5165725" y="2008188"/>
            <a:ext cx="2070100" cy="369887"/>
          </a:xfrm>
          <a:prstGeom prst="roundRect">
            <a:avLst/>
          </a:prstGeom>
          <a:solidFill>
            <a:srgbClr val="000000">
              <a:alpha val="1000"/>
            </a:srgbClr>
          </a:solidFill>
          <a:ln w="15875" cap="flat" cmpd="sng" algn="ctr">
            <a:noFill/>
            <a:prstDash val="sysDash"/>
          </a:ln>
          <a:effectLst/>
          <a:extLst>
            <a:ext uri="{91240B29-F687-4F45-9708-019B960494DF}">
              <a14:hiddenLine xmlns:a14="http://schemas.microsoft.com/office/drawing/2010/main" w="15875" cap="flat" cmpd="sng" algn="ctr">
                <a:solidFill>
                  <a:srgbClr val="FF1515"/>
                </a:solidFill>
                <a:prstDash val="sysDash"/>
                <a:round/>
                <a:headEnd type="none" w="med" len="med"/>
                <a:tailEnd type="none" w="med" len="me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HK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0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5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 nodeType="clickPar">
                      <p:stCondLst>
                        <p:cond delay="0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1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5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 nodeType="clickPar">
                      <p:stCondLst>
                        <p:cond delay="0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2"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5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 nodeType="clickPar">
                      <p:stCondLst>
                        <p:cond delay="0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3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5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 nodeType="clickPar">
                      <p:stCondLst>
                        <p:cond delay="0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4"/>
                  </p:tgtEl>
                </p:cond>
              </p:nextCondLst>
            </p:seq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5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 nodeType="clickPar">
                      <p:stCondLst>
                        <p:cond delay="0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 nodeType="clickPar">
                      <p:stCondLst>
                        <p:cond delay="indefinite"/>
                      </p:stCondLst>
                      <p:childTnLst>
                        <p:par>
                          <p:cTn id="5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5"/>
                  </p:tgtEl>
                </p:cond>
              </p:nextCondLst>
            </p:seq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5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 nodeType="clickPar">
                      <p:stCondLst>
                        <p:cond delay="0"/>
                      </p:stCondLst>
                      <p:childTnLst>
                        <p:par>
                          <p:cTn id="5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 nodeType="clickPar">
                      <p:stCondLst>
                        <p:cond delay="indefinite"/>
                      </p:stCondLst>
                      <p:childTnLst>
                        <p:par>
                          <p:cTn id="6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6"/>
                  </p:tgtEl>
                </p:cond>
              </p:nextCondLst>
            </p:seq>
          </p:childTnLst>
        </p:cTn>
      </p:par>
    </p:tnLst>
    <p:bldLst>
      <p:bldP spid="10" grpId="0" animBg="1"/>
      <p:bldP spid="10" grpId="1" animBg="1"/>
      <p:bldP spid="11" grpId="0" animBg="1"/>
      <p:bldP spid="11" grpId="1" animBg="1"/>
      <p:bldP spid="12" grpId="0" animBg="1"/>
      <p:bldP spid="12" grpId="1" animBg="1"/>
      <p:bldP spid="14" grpId="0" animBg="1"/>
      <p:bldP spid="14" grpId="1" animBg="1"/>
      <p:bldP spid="16" grpId="0" animBg="1"/>
      <p:bldP spid="16" grpId="1" animBg="1"/>
      <p:bldP spid="17" grpId="0" animBg="1"/>
      <p:bldP spid="17" grpId="1" animBg="1"/>
      <p:bldP spid="18" grpId="0" animBg="1"/>
      <p:bldP spid="18" grpId="1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Content Placeholder 5"/>
          <p:cNvSpPr>
            <a:spLocks noGrp="1"/>
          </p:cNvSpPr>
          <p:nvPr>
            <p:ph idx="1"/>
          </p:nvPr>
        </p:nvSpPr>
        <p:spPr bwMode="auto">
          <a:xfrm>
            <a:off x="862013" y="1374775"/>
            <a:ext cx="7793037" cy="4391025"/>
          </a:xfrm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457200" indent="-457200">
              <a:lnSpc>
                <a:spcPct val="150000"/>
              </a:lnSpc>
              <a:buFont typeface="Tw Cen MT" pitchFamily="34" charset="0"/>
              <a:buAutoNum type="arabicPeriod" startAt="6"/>
            </a:pPr>
            <a:r>
              <a:rPr lang="en-US" altLang="zh-TW" sz="2000">
                <a:effectLst/>
                <a:latin typeface="新細明體" pitchFamily="18" charset="-120"/>
              </a:rPr>
              <a:t>GIF</a:t>
            </a:r>
            <a:r>
              <a:rPr lang="zh-TW" altLang="en-US" sz="2000">
                <a:effectLst/>
                <a:latin typeface="新細明體" pitchFamily="18" charset="-120"/>
              </a:rPr>
              <a:t>動畫不支援補間動畫、</a:t>
            </a:r>
            <a:r>
              <a:rPr lang="en-US" altLang="zh-TW" sz="2000" u="sng">
                <a:effectLst/>
                <a:latin typeface="新細明體" pitchFamily="18" charset="-120"/>
              </a:rPr>
              <a:t>		</a:t>
            </a:r>
            <a:r>
              <a:rPr lang="zh-TW" altLang="en-US" sz="2000">
                <a:effectLst/>
                <a:latin typeface="新細明體" pitchFamily="18" charset="-120"/>
              </a:rPr>
              <a:t>及</a:t>
            </a:r>
            <a:r>
              <a:rPr lang="en-US" altLang="zh-TW" sz="2000" u="sng">
                <a:effectLst/>
                <a:latin typeface="新細明體" pitchFamily="18" charset="-120"/>
              </a:rPr>
              <a:t>	        </a:t>
            </a:r>
            <a:r>
              <a:rPr lang="zh-TW" altLang="en-US" sz="2000">
                <a:effectLst/>
                <a:latin typeface="新細明體" pitchFamily="18" charset="-120"/>
              </a:rPr>
              <a:t>操作，播放時毋須外掛程式及播放器。</a:t>
            </a:r>
            <a:endParaRPr lang="en-US" altLang="zh-TW" sz="2000">
              <a:effectLst/>
              <a:latin typeface="新細明體" pitchFamily="18" charset="-120"/>
            </a:endParaRPr>
          </a:p>
          <a:p>
            <a:pPr marL="457200" indent="-457200">
              <a:lnSpc>
                <a:spcPct val="150000"/>
              </a:lnSpc>
              <a:buFont typeface="Tw Cen MT" pitchFamily="34" charset="0"/>
              <a:buAutoNum type="arabicPeriod" startAt="6"/>
            </a:pPr>
            <a:r>
              <a:rPr lang="zh-TW" altLang="en-US" sz="2000">
                <a:effectLst/>
                <a:latin typeface="新細明體" pitchFamily="18" charset="-120"/>
              </a:rPr>
              <a:t> 試寫出一種點陣圖形動畫的例子：</a:t>
            </a:r>
            <a:r>
              <a:rPr lang="en-US" altLang="zh-TW" sz="2000" u="sng">
                <a:effectLst/>
                <a:latin typeface="新細明體" pitchFamily="18" charset="-120"/>
              </a:rPr>
              <a:t>			</a:t>
            </a:r>
            <a:endParaRPr lang="en-US" altLang="zh-TW" sz="2000">
              <a:effectLst/>
              <a:latin typeface="新細明體" pitchFamily="18" charset="-120"/>
            </a:endParaRPr>
          </a:p>
          <a:p>
            <a:pPr marL="457200" indent="-457200">
              <a:lnSpc>
                <a:spcPct val="150000"/>
              </a:lnSpc>
              <a:buFont typeface="Tw Cen MT" pitchFamily="34" charset="0"/>
              <a:buAutoNum type="arabicPeriod" startAt="6"/>
            </a:pPr>
            <a:r>
              <a:rPr lang="zh-TW" altLang="en-US" sz="2000">
                <a:effectLst/>
                <a:latin typeface="新細明體" pitchFamily="18" charset="-120"/>
              </a:rPr>
              <a:t> 試寫出一種向量圖形動畫的例子：</a:t>
            </a:r>
            <a:r>
              <a:rPr lang="en-US" altLang="zh-TW" sz="2000" u="sng">
                <a:effectLst/>
                <a:latin typeface="新細明體" pitchFamily="18" charset="-120"/>
              </a:rPr>
              <a:t>			</a:t>
            </a:r>
            <a:endParaRPr lang="en-US" altLang="zh-TW" sz="2000">
              <a:effectLst/>
              <a:latin typeface="新細明體" pitchFamily="18" charset="-120"/>
            </a:endParaRPr>
          </a:p>
          <a:p>
            <a:pPr marL="457200" indent="-457200">
              <a:lnSpc>
                <a:spcPct val="100000"/>
              </a:lnSpc>
              <a:buFont typeface="Tw Cen MT" pitchFamily="34" charset="0"/>
              <a:buAutoNum type="arabicPeriod" startAt="9"/>
            </a:pPr>
            <a:r>
              <a:rPr lang="zh-TW" altLang="en-US" sz="2000">
                <a:effectLst/>
                <a:latin typeface="新細明體" pitchFamily="18" charset="-120"/>
              </a:rPr>
              <a:t>試寫出</a:t>
            </a:r>
            <a:r>
              <a:rPr lang="en-US" altLang="zh-TW" sz="2000">
                <a:effectLst/>
                <a:latin typeface="新細明體" pitchFamily="18" charset="-120"/>
              </a:rPr>
              <a:t>GIF</a:t>
            </a:r>
            <a:r>
              <a:rPr lang="zh-TW" altLang="en-US" sz="2000">
                <a:effectLst/>
                <a:latin typeface="新細明體" pitchFamily="18" charset="-120"/>
              </a:rPr>
              <a:t>動畫內的兩種控制參數。</a:t>
            </a:r>
            <a:br>
              <a:rPr lang="en-US" altLang="zh-TW" sz="2000">
                <a:effectLst/>
                <a:latin typeface="新細明體" pitchFamily="18" charset="-120"/>
              </a:rPr>
            </a:br>
            <a:br>
              <a:rPr lang="en-US" altLang="zh-TW" sz="2000">
                <a:effectLst/>
                <a:latin typeface="新細明體" pitchFamily="18" charset="-120"/>
              </a:rPr>
            </a:br>
            <a:r>
              <a:rPr lang="en-US" altLang="zh-TW" sz="2000" u="sng">
                <a:effectLst/>
                <a:latin typeface="新細明體" pitchFamily="18" charset="-120"/>
              </a:rPr>
              <a:t>								</a:t>
            </a:r>
            <a:endParaRPr lang="en-US" altLang="zh-TW" sz="2000">
              <a:effectLst/>
              <a:latin typeface="新細明體" pitchFamily="18" charset="-120"/>
            </a:endParaRPr>
          </a:p>
          <a:p>
            <a:pPr marL="457200" indent="-457200">
              <a:lnSpc>
                <a:spcPct val="100000"/>
              </a:lnSpc>
              <a:buFont typeface="Tw Cen MT" pitchFamily="34" charset="0"/>
              <a:buAutoNum type="arabicPeriod" startAt="9"/>
            </a:pPr>
            <a:r>
              <a:rPr lang="zh-TW" altLang="en-US" sz="2000">
                <a:effectLst/>
                <a:latin typeface="新細明體" pitchFamily="18" charset="-120"/>
              </a:rPr>
              <a:t>試指出播放</a:t>
            </a:r>
            <a:r>
              <a:rPr lang="en-US" altLang="zh-TW" sz="2000">
                <a:effectLst/>
                <a:latin typeface="新細明體" pitchFamily="18" charset="-120"/>
              </a:rPr>
              <a:t>Flash </a:t>
            </a:r>
            <a:r>
              <a:rPr lang="zh-TW" altLang="en-US" sz="2000">
                <a:effectLst/>
                <a:latin typeface="新細明體" pitchFamily="18" charset="-120"/>
              </a:rPr>
              <a:t>動畫的軟件要求。</a:t>
            </a:r>
            <a:br>
              <a:rPr lang="en-US" altLang="zh-TW" sz="2000">
                <a:effectLst/>
                <a:latin typeface="新細明體" pitchFamily="18" charset="-120"/>
              </a:rPr>
            </a:br>
            <a:br>
              <a:rPr lang="en-US" altLang="zh-TW" sz="2000">
                <a:effectLst/>
                <a:latin typeface="新細明體" pitchFamily="18" charset="-120"/>
              </a:rPr>
            </a:br>
            <a:r>
              <a:rPr lang="en-US" altLang="zh-TW" sz="2000" u="sng">
                <a:effectLst/>
                <a:latin typeface="新細明體" pitchFamily="18" charset="-120"/>
              </a:rPr>
              <a:t>								</a:t>
            </a:r>
            <a:endParaRPr lang="en-US" altLang="zh-TW" sz="2000">
              <a:effectLst/>
              <a:latin typeface="新細明體" pitchFamily="18" charset="-120"/>
            </a:endParaRPr>
          </a:p>
          <a:p>
            <a:pPr marL="457200" indent="-457200">
              <a:lnSpc>
                <a:spcPct val="100000"/>
              </a:lnSpc>
              <a:buFont typeface="Arial" pitchFamily="34" charset="0"/>
              <a:buNone/>
            </a:pPr>
            <a:endParaRPr lang="en-US" altLang="zh-TW" sz="2000">
              <a:effectLst/>
              <a:latin typeface="新細明體" pitchFamily="18" charset="-120"/>
            </a:endParaRPr>
          </a:p>
        </p:txBody>
      </p:sp>
      <p:sp>
        <p:nvSpPr>
          <p:cNvPr id="4" name="矩形 4">
            <a:hlinkClick r:id="rId2" action="ppaction://hlinksldjump"/>
          </p:cNvPr>
          <p:cNvSpPr/>
          <p:nvPr/>
        </p:nvSpPr>
        <p:spPr>
          <a:xfrm>
            <a:off x="7574339" y="19847"/>
            <a:ext cx="1569661" cy="92333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perspectiveHeroicExtremeLeftFacing"/>
              <a:lightRig rig="threePt" dir="t"/>
            </a:scene3d>
            <a:sp3d extrusionH="57150">
              <a:bevelT w="38100" h="38100" prst="relaxedInset"/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5400" dirty="0">
                <a:ln w="28575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  <a:innerShdw blurRad="63500" dist="50800" dir="16200000">
                    <a:prstClr val="black">
                      <a:alpha val="50000"/>
                    </a:prstClr>
                  </a:innerShdw>
                  <a:reflection blurRad="6350" stA="60000" endA="900" endPos="58000" dir="5400000" sy="-100000" algn="bl" rotWithShape="0"/>
                </a:effectLst>
                <a:latin typeface="+mn-lt"/>
                <a:ea typeface="+mn-ea"/>
              </a:rPr>
              <a:t>目錄</a:t>
            </a:r>
          </a:p>
        </p:txBody>
      </p:sp>
      <p:sp>
        <p:nvSpPr>
          <p:cNvPr id="32772" name="文字方塊 5"/>
          <p:cNvSpPr txBox="1">
            <a:spLocks noChangeArrowheads="1"/>
          </p:cNvSpPr>
          <p:nvPr/>
        </p:nvSpPr>
        <p:spPr bwMode="auto">
          <a:xfrm>
            <a:off x="1455738" y="4187825"/>
            <a:ext cx="5030787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120000"/>
              </a:lnSpc>
              <a:spcBef>
                <a:spcPts val="1000"/>
              </a:spcBef>
              <a:buSzPct val="125000"/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1pPr>
            <a:lvl2pPr marL="742950" indent="-28575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2pPr>
            <a:lvl3pPr marL="11430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3pPr>
            <a:lvl4pPr marL="16002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4pPr>
            <a:lvl5pPr marL="20574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zh-TW" altLang="en-US" sz="1800">
                <a:solidFill>
                  <a:srgbClr val="FF1515"/>
                </a:solidFill>
                <a:latin typeface="Calibri" pitchFamily="34" charset="0"/>
              </a:rPr>
              <a:t>影格速率、顯示時間、循環次數。（其中兩項）</a:t>
            </a:r>
            <a:endParaRPr lang="zh-HK" altLang="en-US" sz="1800">
              <a:solidFill>
                <a:srgbClr val="FF1515"/>
              </a:solidFill>
              <a:latin typeface="Calibri" pitchFamily="34" charset="0"/>
            </a:endParaRPr>
          </a:p>
        </p:txBody>
      </p:sp>
      <p:sp>
        <p:nvSpPr>
          <p:cNvPr id="32773" name="文字方塊 6"/>
          <p:cNvSpPr txBox="1">
            <a:spLocks noChangeArrowheads="1"/>
          </p:cNvSpPr>
          <p:nvPr/>
        </p:nvSpPr>
        <p:spPr bwMode="auto">
          <a:xfrm>
            <a:off x="1455738" y="5194300"/>
            <a:ext cx="3897312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120000"/>
              </a:lnSpc>
              <a:spcBef>
                <a:spcPts val="1000"/>
              </a:spcBef>
              <a:buSzPct val="125000"/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1pPr>
            <a:lvl2pPr marL="742950" indent="-28575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2pPr>
            <a:lvl3pPr marL="11430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3pPr>
            <a:lvl4pPr marL="16002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4pPr>
            <a:lvl5pPr marL="20574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zh-TW" altLang="en-US" sz="1800">
                <a:solidFill>
                  <a:srgbClr val="FF1515"/>
                </a:solidFill>
                <a:latin typeface="Calibri" pitchFamily="34" charset="0"/>
              </a:rPr>
              <a:t>需要先安裝外掛程式及</a:t>
            </a:r>
            <a:r>
              <a:rPr lang="en-US" altLang="zh-TW" sz="1800">
                <a:solidFill>
                  <a:srgbClr val="FF1515"/>
                </a:solidFill>
                <a:latin typeface="Calibri" pitchFamily="34" charset="0"/>
              </a:rPr>
              <a:t>Flash</a:t>
            </a:r>
            <a:r>
              <a:rPr lang="zh-TW" altLang="en-US" sz="1800">
                <a:solidFill>
                  <a:srgbClr val="FF1515"/>
                </a:solidFill>
                <a:latin typeface="Calibri" pitchFamily="34" charset="0"/>
              </a:rPr>
              <a:t>播放器。</a:t>
            </a:r>
            <a:endParaRPr lang="zh-HK" altLang="en-US" sz="1800">
              <a:solidFill>
                <a:srgbClr val="FF1515"/>
              </a:solidFill>
              <a:latin typeface="Calibri" pitchFamily="34" charset="0"/>
            </a:endParaRPr>
          </a:p>
        </p:txBody>
      </p:sp>
      <p:sp>
        <p:nvSpPr>
          <p:cNvPr id="8" name="圓角矩形 7"/>
          <p:cNvSpPr/>
          <p:nvPr/>
        </p:nvSpPr>
        <p:spPr>
          <a:xfrm>
            <a:off x="1328738" y="4187825"/>
            <a:ext cx="7008812" cy="368300"/>
          </a:xfrm>
          <a:prstGeom prst="roundRect">
            <a:avLst/>
          </a:prstGeom>
          <a:solidFill>
            <a:schemeClr val="bg1"/>
          </a:solidFill>
          <a:ln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HK" altLang="en-US"/>
          </a:p>
        </p:txBody>
      </p:sp>
      <p:sp>
        <p:nvSpPr>
          <p:cNvPr id="9" name="圓角矩形 8"/>
          <p:cNvSpPr/>
          <p:nvPr/>
        </p:nvSpPr>
        <p:spPr>
          <a:xfrm>
            <a:off x="1328738" y="5199063"/>
            <a:ext cx="7008812" cy="368300"/>
          </a:xfrm>
          <a:prstGeom prst="roundRect">
            <a:avLst/>
          </a:prstGeom>
          <a:solidFill>
            <a:schemeClr val="bg1"/>
          </a:solidFill>
          <a:ln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HK" altLang="en-US"/>
          </a:p>
        </p:txBody>
      </p:sp>
      <p:sp>
        <p:nvSpPr>
          <p:cNvPr id="44" name="圓角矩形 43" descr="poButton"/>
          <p:cNvSpPr/>
          <p:nvPr/>
        </p:nvSpPr>
        <p:spPr>
          <a:xfrm>
            <a:off x="1350963" y="5172075"/>
            <a:ext cx="7008812" cy="368300"/>
          </a:xfrm>
          <a:prstGeom prst="roundRect">
            <a:avLst/>
          </a:prstGeom>
          <a:solidFill>
            <a:srgbClr val="000000">
              <a:alpha val="1000"/>
            </a:srgbClr>
          </a:solidFill>
          <a:ln w="15875" cap="flat" cmpd="sng" algn="ctr">
            <a:noFill/>
            <a:prstDash val="sysDash"/>
          </a:ln>
          <a:effectLst/>
          <a:extLst>
            <a:ext uri="{91240B29-F687-4F45-9708-019B960494DF}">
              <a14:hiddenLine xmlns:a14="http://schemas.microsoft.com/office/drawing/2010/main" w="15875" cap="flat" cmpd="sng" algn="ctr">
                <a:solidFill>
                  <a:schemeClr val="accent1">
                    <a:shade val="50000"/>
                  </a:schemeClr>
                </a:solidFill>
                <a:prstDash val="sysDash"/>
                <a:round/>
                <a:headEnd type="none" w="med" len="med"/>
                <a:tailEnd type="none" w="med" len="me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HK" altLang="en-US"/>
          </a:p>
        </p:txBody>
      </p:sp>
      <p:sp>
        <p:nvSpPr>
          <p:cNvPr id="45" name="圓角矩形 44" descr="poButton"/>
          <p:cNvSpPr/>
          <p:nvPr/>
        </p:nvSpPr>
        <p:spPr>
          <a:xfrm>
            <a:off x="1455738" y="4146550"/>
            <a:ext cx="7008812" cy="368300"/>
          </a:xfrm>
          <a:prstGeom prst="roundRect">
            <a:avLst/>
          </a:prstGeom>
          <a:solidFill>
            <a:srgbClr val="000000">
              <a:alpha val="1000"/>
            </a:srgbClr>
          </a:solidFill>
          <a:ln w="15875" cap="flat" cmpd="sng" algn="ctr">
            <a:noFill/>
            <a:prstDash val="sysDash"/>
          </a:ln>
          <a:effectLst/>
          <a:extLst>
            <a:ext uri="{91240B29-F687-4F45-9708-019B960494DF}">
              <a14:hiddenLine xmlns:a14="http://schemas.microsoft.com/office/drawing/2010/main" w="15875" cap="flat" cmpd="sng" algn="ctr">
                <a:solidFill>
                  <a:schemeClr val="accent1">
                    <a:shade val="50000"/>
                  </a:schemeClr>
                </a:solidFill>
                <a:prstDash val="sysDash"/>
                <a:round/>
                <a:headEnd type="none" w="med" len="med"/>
                <a:tailEnd type="none" w="med" len="me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HK" altLang="en-US"/>
          </a:p>
        </p:txBody>
      </p:sp>
      <p:sp>
        <p:nvSpPr>
          <p:cNvPr id="32778" name="文字方塊 38"/>
          <p:cNvSpPr txBox="1">
            <a:spLocks noChangeArrowheads="1"/>
          </p:cNvSpPr>
          <p:nvPr/>
        </p:nvSpPr>
        <p:spPr bwMode="auto">
          <a:xfrm>
            <a:off x="5748338" y="3017838"/>
            <a:ext cx="112712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120000"/>
              </a:lnSpc>
              <a:spcBef>
                <a:spcPts val="1000"/>
              </a:spcBef>
              <a:buSzPct val="125000"/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1pPr>
            <a:lvl2pPr marL="742950" indent="-28575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2pPr>
            <a:lvl3pPr marL="11430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3pPr>
            <a:lvl4pPr marL="16002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4pPr>
            <a:lvl5pPr marL="20574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en-US" altLang="zh-TW" sz="1800">
                <a:solidFill>
                  <a:srgbClr val="FF1515"/>
                </a:solidFill>
                <a:latin typeface="Calibri" pitchFamily="34" charset="0"/>
              </a:rPr>
              <a:t>Flash</a:t>
            </a:r>
            <a:r>
              <a:rPr lang="zh-TW" altLang="en-US" sz="1800">
                <a:solidFill>
                  <a:srgbClr val="FF1515"/>
                </a:solidFill>
                <a:latin typeface="Calibri" pitchFamily="34" charset="0"/>
              </a:rPr>
              <a:t>動畫</a:t>
            </a:r>
            <a:endParaRPr lang="zh-HK" altLang="en-US" sz="1800">
              <a:solidFill>
                <a:srgbClr val="FF1515"/>
              </a:solidFill>
              <a:latin typeface="Calibri" pitchFamily="34" charset="0"/>
            </a:endParaRPr>
          </a:p>
        </p:txBody>
      </p:sp>
      <p:sp>
        <p:nvSpPr>
          <p:cNvPr id="11" name="圓角矩形 10"/>
          <p:cNvSpPr/>
          <p:nvPr/>
        </p:nvSpPr>
        <p:spPr>
          <a:xfrm>
            <a:off x="5335588" y="3030538"/>
            <a:ext cx="2092325" cy="369887"/>
          </a:xfrm>
          <a:prstGeom prst="roundRect">
            <a:avLst/>
          </a:prstGeom>
          <a:solidFill>
            <a:schemeClr val="bg1"/>
          </a:solidFill>
          <a:ln>
            <a:solidFill>
              <a:srgbClr val="FF1515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HK" altLang="en-US"/>
          </a:p>
        </p:txBody>
      </p:sp>
      <p:sp>
        <p:nvSpPr>
          <p:cNvPr id="12" name="圓角矩形 11" descr="poButton"/>
          <p:cNvSpPr/>
          <p:nvPr/>
        </p:nvSpPr>
        <p:spPr>
          <a:xfrm>
            <a:off x="5324475" y="3071813"/>
            <a:ext cx="2092325" cy="369887"/>
          </a:xfrm>
          <a:prstGeom prst="roundRect">
            <a:avLst/>
          </a:prstGeom>
          <a:solidFill>
            <a:srgbClr val="000000">
              <a:alpha val="1000"/>
            </a:srgbClr>
          </a:solidFill>
          <a:ln w="15875" cap="flat" cmpd="sng" algn="ctr">
            <a:noFill/>
            <a:prstDash val="sysDash"/>
          </a:ln>
          <a:effectLst/>
          <a:extLst>
            <a:ext uri="{91240B29-F687-4F45-9708-019B960494DF}">
              <a14:hiddenLine xmlns:a14="http://schemas.microsoft.com/office/drawing/2010/main" w="15875" cap="flat" cmpd="sng" algn="ctr">
                <a:solidFill>
                  <a:srgbClr val="FF1515"/>
                </a:solidFill>
                <a:prstDash val="sysDash"/>
                <a:round/>
                <a:headEnd type="none" w="med" len="med"/>
                <a:tailEnd type="none" w="med" len="me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HK" altLang="en-US"/>
          </a:p>
        </p:txBody>
      </p:sp>
      <p:sp>
        <p:nvSpPr>
          <p:cNvPr id="32781" name="文字方塊 37"/>
          <p:cNvSpPr txBox="1">
            <a:spLocks noChangeArrowheads="1"/>
          </p:cNvSpPr>
          <p:nvPr/>
        </p:nvSpPr>
        <p:spPr bwMode="auto">
          <a:xfrm>
            <a:off x="5776913" y="2482850"/>
            <a:ext cx="95567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120000"/>
              </a:lnSpc>
              <a:spcBef>
                <a:spcPts val="1000"/>
              </a:spcBef>
              <a:buSzPct val="125000"/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1pPr>
            <a:lvl2pPr marL="742950" indent="-28575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2pPr>
            <a:lvl3pPr marL="11430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3pPr>
            <a:lvl4pPr marL="16002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4pPr>
            <a:lvl5pPr marL="20574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en-US" altLang="zh-TW" sz="1800">
                <a:solidFill>
                  <a:srgbClr val="FF1515"/>
                </a:solidFill>
                <a:latin typeface="Calibri" pitchFamily="34" charset="0"/>
              </a:rPr>
              <a:t>GIF</a:t>
            </a:r>
            <a:r>
              <a:rPr lang="zh-TW" altLang="en-US" sz="1800">
                <a:solidFill>
                  <a:srgbClr val="FF1515"/>
                </a:solidFill>
                <a:latin typeface="Calibri" pitchFamily="34" charset="0"/>
              </a:rPr>
              <a:t>動畫</a:t>
            </a:r>
            <a:endParaRPr lang="zh-HK" altLang="en-US" sz="1800">
              <a:solidFill>
                <a:srgbClr val="FF1515"/>
              </a:solidFill>
              <a:latin typeface="Calibri" pitchFamily="34" charset="0"/>
            </a:endParaRPr>
          </a:p>
        </p:txBody>
      </p:sp>
      <p:sp>
        <p:nvSpPr>
          <p:cNvPr id="17" name="圓角矩形 16"/>
          <p:cNvSpPr/>
          <p:nvPr/>
        </p:nvSpPr>
        <p:spPr>
          <a:xfrm>
            <a:off x="5338763" y="2482850"/>
            <a:ext cx="2071687" cy="369888"/>
          </a:xfrm>
          <a:prstGeom prst="roundRect">
            <a:avLst/>
          </a:prstGeom>
          <a:solidFill>
            <a:schemeClr val="bg1"/>
          </a:solidFill>
          <a:ln>
            <a:solidFill>
              <a:srgbClr val="FF1515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HK" altLang="en-US"/>
          </a:p>
        </p:txBody>
      </p:sp>
      <p:sp>
        <p:nvSpPr>
          <p:cNvPr id="18" name="圓角矩形 17" descr="poButton"/>
          <p:cNvSpPr/>
          <p:nvPr/>
        </p:nvSpPr>
        <p:spPr>
          <a:xfrm>
            <a:off x="5353050" y="2519363"/>
            <a:ext cx="2071688" cy="369887"/>
          </a:xfrm>
          <a:prstGeom prst="roundRect">
            <a:avLst/>
          </a:prstGeom>
          <a:solidFill>
            <a:srgbClr val="000000">
              <a:alpha val="1000"/>
            </a:srgbClr>
          </a:solidFill>
          <a:ln w="15875" cap="flat" cmpd="sng" algn="ctr">
            <a:noFill/>
            <a:prstDash val="sysDash"/>
          </a:ln>
          <a:effectLst/>
          <a:extLst>
            <a:ext uri="{91240B29-F687-4F45-9708-019B960494DF}">
              <a14:hiddenLine xmlns:a14="http://schemas.microsoft.com/office/drawing/2010/main" w="15875" cap="flat" cmpd="sng" algn="ctr">
                <a:solidFill>
                  <a:srgbClr val="FF1515"/>
                </a:solidFill>
                <a:prstDash val="sysDash"/>
                <a:round/>
                <a:headEnd type="none" w="med" len="med"/>
                <a:tailEnd type="none" w="med" len="me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HK" altLang="en-US"/>
          </a:p>
        </p:txBody>
      </p:sp>
      <p:sp>
        <p:nvSpPr>
          <p:cNvPr id="32784" name="文字方塊 35"/>
          <p:cNvSpPr txBox="1">
            <a:spLocks noChangeArrowheads="1"/>
          </p:cNvSpPr>
          <p:nvPr/>
        </p:nvSpPr>
        <p:spPr bwMode="auto">
          <a:xfrm>
            <a:off x="4589463" y="1395413"/>
            <a:ext cx="646112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120000"/>
              </a:lnSpc>
              <a:spcBef>
                <a:spcPts val="1000"/>
              </a:spcBef>
              <a:buSzPct val="125000"/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1pPr>
            <a:lvl2pPr marL="742950" indent="-28575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2pPr>
            <a:lvl3pPr marL="11430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3pPr>
            <a:lvl4pPr marL="16002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4pPr>
            <a:lvl5pPr marL="20574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zh-TW" altLang="en-US" sz="1800">
                <a:solidFill>
                  <a:srgbClr val="FF1515"/>
                </a:solidFill>
                <a:latin typeface="Calibri" pitchFamily="34" charset="0"/>
              </a:rPr>
              <a:t>音效</a:t>
            </a:r>
            <a:endParaRPr lang="zh-HK" altLang="en-US" sz="1800">
              <a:solidFill>
                <a:srgbClr val="FF1515"/>
              </a:solidFill>
              <a:latin typeface="Calibri" pitchFamily="34" charset="0"/>
            </a:endParaRPr>
          </a:p>
        </p:txBody>
      </p:sp>
      <p:sp>
        <p:nvSpPr>
          <p:cNvPr id="32785" name="文字方塊 36"/>
          <p:cNvSpPr txBox="1">
            <a:spLocks noChangeArrowheads="1"/>
          </p:cNvSpPr>
          <p:nvPr/>
        </p:nvSpPr>
        <p:spPr bwMode="auto">
          <a:xfrm>
            <a:off x="6002338" y="1395413"/>
            <a:ext cx="646112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120000"/>
              </a:lnSpc>
              <a:spcBef>
                <a:spcPts val="1000"/>
              </a:spcBef>
              <a:buSzPct val="125000"/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1pPr>
            <a:lvl2pPr marL="742950" indent="-28575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2pPr>
            <a:lvl3pPr marL="11430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3pPr>
            <a:lvl4pPr marL="16002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4pPr>
            <a:lvl5pPr marL="20574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zh-TW" altLang="en-US" sz="1800">
                <a:solidFill>
                  <a:srgbClr val="FF1515"/>
                </a:solidFill>
                <a:latin typeface="Calibri" pitchFamily="34" charset="0"/>
              </a:rPr>
              <a:t>互動</a:t>
            </a:r>
            <a:endParaRPr lang="zh-HK" altLang="en-US" sz="1800">
              <a:solidFill>
                <a:srgbClr val="FF1515"/>
              </a:solidFill>
              <a:latin typeface="Calibri" pitchFamily="34" charset="0"/>
            </a:endParaRPr>
          </a:p>
        </p:txBody>
      </p:sp>
      <p:sp>
        <p:nvSpPr>
          <p:cNvPr id="21" name="圓角矩形 20"/>
          <p:cNvSpPr/>
          <p:nvPr/>
        </p:nvSpPr>
        <p:spPr>
          <a:xfrm>
            <a:off x="4332288" y="1433513"/>
            <a:ext cx="1133475" cy="368300"/>
          </a:xfrm>
          <a:prstGeom prst="roundRect">
            <a:avLst/>
          </a:prstGeom>
          <a:solidFill>
            <a:schemeClr val="bg1"/>
          </a:solidFill>
          <a:ln>
            <a:solidFill>
              <a:srgbClr val="FF1515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HK" altLang="en-US"/>
          </a:p>
        </p:txBody>
      </p:sp>
      <p:sp>
        <p:nvSpPr>
          <p:cNvPr id="22" name="圓角矩形 21"/>
          <p:cNvSpPr/>
          <p:nvPr/>
        </p:nvSpPr>
        <p:spPr>
          <a:xfrm>
            <a:off x="5805488" y="1452563"/>
            <a:ext cx="1139825" cy="368300"/>
          </a:xfrm>
          <a:prstGeom prst="roundRect">
            <a:avLst/>
          </a:prstGeom>
          <a:solidFill>
            <a:schemeClr val="bg1"/>
          </a:solidFill>
          <a:ln>
            <a:solidFill>
              <a:srgbClr val="FF1515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HK" altLang="en-US"/>
          </a:p>
        </p:txBody>
      </p:sp>
      <p:sp>
        <p:nvSpPr>
          <p:cNvPr id="23" name="圓角矩形 22" descr="poButton"/>
          <p:cNvSpPr/>
          <p:nvPr/>
        </p:nvSpPr>
        <p:spPr>
          <a:xfrm>
            <a:off x="5818188" y="1419225"/>
            <a:ext cx="1139825" cy="368300"/>
          </a:xfrm>
          <a:prstGeom prst="roundRect">
            <a:avLst/>
          </a:prstGeom>
          <a:solidFill>
            <a:srgbClr val="000000">
              <a:alpha val="1000"/>
            </a:srgbClr>
          </a:solidFill>
          <a:ln w="15875" cap="flat" cmpd="sng" algn="ctr">
            <a:noFill/>
            <a:prstDash val="sysDash"/>
          </a:ln>
          <a:effectLst/>
          <a:extLst>
            <a:ext uri="{91240B29-F687-4F45-9708-019B960494DF}">
              <a14:hiddenLine xmlns:a14="http://schemas.microsoft.com/office/drawing/2010/main" w="15875" cap="flat" cmpd="sng" algn="ctr">
                <a:solidFill>
                  <a:srgbClr val="FF1515"/>
                </a:solidFill>
                <a:prstDash val="sysDash"/>
                <a:round/>
                <a:headEnd type="none" w="med" len="med"/>
                <a:tailEnd type="none" w="med" len="me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HK" altLang="en-US"/>
          </a:p>
        </p:txBody>
      </p:sp>
      <p:sp>
        <p:nvSpPr>
          <p:cNvPr id="24" name="圓角矩形 23" descr="poButton"/>
          <p:cNvSpPr/>
          <p:nvPr/>
        </p:nvSpPr>
        <p:spPr>
          <a:xfrm>
            <a:off x="4329113" y="1433513"/>
            <a:ext cx="1133475" cy="368300"/>
          </a:xfrm>
          <a:prstGeom prst="roundRect">
            <a:avLst/>
          </a:prstGeom>
          <a:solidFill>
            <a:srgbClr val="000000">
              <a:alpha val="1000"/>
            </a:srgbClr>
          </a:solidFill>
          <a:ln w="15875" cap="flat" cmpd="sng" algn="ctr">
            <a:noFill/>
            <a:prstDash val="sysDash"/>
          </a:ln>
          <a:effectLst/>
          <a:extLst>
            <a:ext uri="{91240B29-F687-4F45-9708-019B960494DF}">
              <a14:hiddenLine xmlns:a14="http://schemas.microsoft.com/office/drawing/2010/main" w="15875" cap="flat" cmpd="sng" algn="ctr">
                <a:solidFill>
                  <a:srgbClr val="FF1515"/>
                </a:solidFill>
                <a:prstDash val="sysDash"/>
                <a:round/>
                <a:headEnd type="none" w="med" len="med"/>
                <a:tailEnd type="none" w="med" len="me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HK" altLang="en-US"/>
          </a:p>
        </p:txBody>
      </p:sp>
      <p:sp>
        <p:nvSpPr>
          <p:cNvPr id="32790" name="文字方塊 1"/>
          <p:cNvSpPr txBox="1">
            <a:spLocks noChangeArrowheads="1"/>
          </p:cNvSpPr>
          <p:nvPr/>
        </p:nvSpPr>
        <p:spPr bwMode="auto">
          <a:xfrm>
            <a:off x="722313" y="1404938"/>
            <a:ext cx="300037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120000"/>
              </a:lnSpc>
              <a:spcBef>
                <a:spcPts val="1000"/>
              </a:spcBef>
              <a:buSzPct val="125000"/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1pPr>
            <a:lvl2pPr marL="742950" indent="-28575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2pPr>
            <a:lvl3pPr marL="11430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3pPr>
            <a:lvl4pPr marL="16002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4pPr>
            <a:lvl5pPr marL="20574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en-US" altLang="zh-HK" sz="1800">
                <a:latin typeface="Calibri" pitchFamily="34" charset="0"/>
              </a:rPr>
              <a:t>*</a:t>
            </a:r>
            <a:endParaRPr lang="zh-HK" altLang="en-US" sz="1800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4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4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 nodeType="clickPar">
                      <p:stCondLst>
                        <p:cond delay="0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5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 nodeType="clickPar">
                      <p:stCondLst>
                        <p:cond delay="0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 nodeType="clickPar">
                      <p:stCondLst>
                        <p:cond delay="0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 nodeType="clickPar">
                      <p:stCondLst>
                        <p:cond delay="0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 nodeType="clickPar">
                      <p:stCondLst>
                        <p:cond delay="0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 nodeType="clickPar">
                      <p:stCondLst>
                        <p:cond delay="indefinite"/>
                      </p:stCondLst>
                      <p:childTnLst>
                        <p:par>
                          <p:cTn id="5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</p:childTnLst>
        </p:cTn>
      </p:par>
    </p:tnLst>
    <p:bldLst>
      <p:bldP spid="8" grpId="0" animBg="1"/>
      <p:bldP spid="8" grpId="1" animBg="1"/>
      <p:bldP spid="9" grpId="0" animBg="1"/>
      <p:bldP spid="9" grpId="1" animBg="1"/>
      <p:bldP spid="11" grpId="0" animBg="1"/>
      <p:bldP spid="11" grpId="1" animBg="1"/>
      <p:bldP spid="17" grpId="0" animBg="1"/>
      <p:bldP spid="17" grpId="1" animBg="1"/>
      <p:bldP spid="21" grpId="0" animBg="1"/>
      <p:bldP spid="21" grpId="1" animBg="1"/>
      <p:bldP spid="22" grpId="0" animBg="1"/>
      <p:bldP spid="22" grpId="1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866775" y="863600"/>
            <a:ext cx="3225800" cy="701675"/>
          </a:xfrm>
        </p:spPr>
        <p:txBody>
          <a:bodyPr/>
          <a:lstStyle/>
          <a:p>
            <a:pPr algn="just">
              <a:defRPr/>
            </a:pPr>
            <a:r>
              <a:rPr lang="zh-TW" altLang="en-US" sz="2800" dirty="0">
                <a:solidFill>
                  <a:srgbClr val="910104"/>
                </a:solidFill>
                <a:effectLst/>
                <a:latin typeface="Meiryo UI" panose="020B0604030504040204" pitchFamily="34" charset="-128"/>
                <a:ea typeface="Meiryo UI" panose="020B0604030504040204" pitchFamily="34" charset="-128"/>
              </a:rPr>
              <a:t>二、應用練習</a:t>
            </a:r>
            <a:endParaRPr lang="zh-HK" altLang="en-US" sz="2800" dirty="0">
              <a:solidFill>
                <a:srgbClr val="910104"/>
              </a:solidFill>
              <a:effectLst/>
              <a:latin typeface="Meiryo UI" panose="020B0604030504040204" pitchFamily="34" charset="-128"/>
              <a:ea typeface="Meiryo UI" panose="020B0604030504040204" pitchFamily="34" charset="-128"/>
            </a:endParaRPr>
          </a:p>
        </p:txBody>
      </p:sp>
      <p:sp>
        <p:nvSpPr>
          <p:cNvPr id="33795" name="文字方塊 1"/>
          <p:cNvSpPr txBox="1">
            <a:spLocks noChangeArrowheads="1"/>
          </p:cNvSpPr>
          <p:nvPr/>
        </p:nvSpPr>
        <p:spPr bwMode="auto">
          <a:xfrm>
            <a:off x="1041400" y="1493838"/>
            <a:ext cx="7318375" cy="4708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120000"/>
              </a:lnSpc>
              <a:spcBef>
                <a:spcPts val="1000"/>
              </a:spcBef>
              <a:buSzPct val="125000"/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1pPr>
            <a:lvl2pPr marL="742950" indent="-28575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2pPr>
            <a:lvl3pPr marL="11430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3pPr>
            <a:lvl4pPr marL="16002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4pPr>
            <a:lvl5pPr marL="20574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  <a:buSzTx/>
              <a:buFontTx/>
              <a:buNone/>
            </a:pPr>
            <a:r>
              <a:rPr lang="zh-TW" altLang="en-US" sz="2000" dirty="0">
                <a:latin typeface="新細明體" pitchFamily="18" charset="-120"/>
              </a:rPr>
              <a:t>小泓是學校電腦學會的網頁設計師，他要為網頁製作一條由兩幅不同圖片組成的動態橫額，來宣傳電腦學會活動。</a:t>
            </a:r>
          </a:p>
          <a:p>
            <a:pPr>
              <a:lnSpc>
                <a:spcPct val="150000"/>
              </a:lnSpc>
              <a:spcBef>
                <a:spcPct val="0"/>
              </a:spcBef>
              <a:buSzTx/>
              <a:buFont typeface="Arial" pitchFamily="34" charset="0"/>
              <a:buAutoNum type="alphaLcParenBoth"/>
            </a:pPr>
            <a:r>
              <a:rPr lang="zh-TW" altLang="en-US" sz="2000" dirty="0">
                <a:latin typeface="新細明體" pitchFamily="18" charset="-120"/>
              </a:rPr>
              <a:t>  小泓以</a:t>
            </a:r>
            <a:r>
              <a:rPr lang="en-US" altLang="zh-TW" sz="2000" dirty="0">
                <a:latin typeface="新細明體" pitchFamily="18" charset="-120"/>
              </a:rPr>
              <a:t>GIF</a:t>
            </a:r>
            <a:r>
              <a:rPr lang="zh-TW" altLang="en-US" sz="2000" dirty="0">
                <a:latin typeface="新細明體" pitchFamily="18" charset="-120"/>
              </a:rPr>
              <a:t>動畫來表示該橫額，試寫出一個原因。</a:t>
            </a:r>
            <a:br>
              <a:rPr lang="en-US" altLang="zh-TW" sz="2000" dirty="0">
                <a:latin typeface="新細明體" pitchFamily="18" charset="-120"/>
              </a:rPr>
            </a:br>
            <a:r>
              <a:rPr lang="en-US" altLang="zh-TW" sz="2000" dirty="0">
                <a:latin typeface="新細明體" pitchFamily="18" charset="-120"/>
              </a:rPr>
              <a:t>      _________________________________________</a:t>
            </a:r>
            <a:br>
              <a:rPr lang="en-US" altLang="zh-TW" sz="2000" dirty="0">
                <a:latin typeface="新細明體" pitchFamily="18" charset="-120"/>
              </a:rPr>
            </a:br>
            <a:r>
              <a:rPr lang="en-US" altLang="zh-TW" sz="2000" dirty="0">
                <a:latin typeface="新細明體" pitchFamily="18" charset="-120"/>
              </a:rPr>
              <a:t>      _________________________________________</a:t>
            </a:r>
          </a:p>
          <a:p>
            <a:pPr>
              <a:lnSpc>
                <a:spcPct val="150000"/>
              </a:lnSpc>
              <a:spcBef>
                <a:spcPct val="0"/>
              </a:spcBef>
              <a:buSzTx/>
              <a:buFont typeface="Arial" pitchFamily="34" charset="0"/>
              <a:buAutoNum type="alphaLcParenBoth"/>
            </a:pPr>
            <a:r>
              <a:rPr lang="zh-TW" altLang="en-US" sz="2000" dirty="0">
                <a:latin typeface="新細明體" pitchFamily="18" charset="-120"/>
              </a:rPr>
              <a:t>  如果小泓希望在網頁內以動畫來介紹學會要來的活動，當中 </a:t>
            </a:r>
            <a:endParaRPr lang="en-US" altLang="zh-TW" sz="2000" dirty="0">
              <a:latin typeface="新細明體" pitchFamily="18" charset="-120"/>
            </a:endParaRPr>
          </a:p>
          <a:p>
            <a:pPr>
              <a:lnSpc>
                <a:spcPct val="150000"/>
              </a:lnSpc>
              <a:spcBef>
                <a:spcPct val="0"/>
              </a:spcBef>
              <a:buSzTx/>
              <a:buFont typeface="Arial" pitchFamily="34" charset="0"/>
              <a:buNone/>
            </a:pPr>
            <a:r>
              <a:rPr lang="en-US" altLang="zh-TW" sz="2000" dirty="0">
                <a:latin typeface="新細明體" pitchFamily="18" charset="-120"/>
              </a:rPr>
              <a:t>      </a:t>
            </a:r>
            <a:r>
              <a:rPr lang="zh-TW" altLang="en-US" sz="2000" dirty="0">
                <a:latin typeface="新細明體" pitchFamily="18" charset="-120"/>
              </a:rPr>
              <a:t>涉及音效及互動效果，他應使用甚麼動畫格式？試寫出一個 </a:t>
            </a:r>
            <a:endParaRPr lang="en-US" altLang="zh-TW" sz="2000" dirty="0">
              <a:latin typeface="新細明體" pitchFamily="18" charset="-120"/>
            </a:endParaRPr>
          </a:p>
          <a:p>
            <a:pPr>
              <a:lnSpc>
                <a:spcPct val="150000"/>
              </a:lnSpc>
              <a:spcBef>
                <a:spcPct val="0"/>
              </a:spcBef>
              <a:buSzTx/>
              <a:buFont typeface="Arial" pitchFamily="34" charset="0"/>
              <a:buNone/>
            </a:pPr>
            <a:r>
              <a:rPr lang="en-US" altLang="zh-TW" sz="2000" dirty="0">
                <a:latin typeface="新細明體" pitchFamily="18" charset="-120"/>
              </a:rPr>
              <a:t>      </a:t>
            </a:r>
            <a:r>
              <a:rPr lang="zh-TW" altLang="en-US" sz="2000" dirty="0">
                <a:latin typeface="新細明體" pitchFamily="18" charset="-120"/>
              </a:rPr>
              <a:t>原因。</a:t>
            </a:r>
          </a:p>
          <a:p>
            <a:pPr>
              <a:lnSpc>
                <a:spcPct val="150000"/>
              </a:lnSpc>
              <a:spcBef>
                <a:spcPct val="0"/>
              </a:spcBef>
              <a:buSzTx/>
              <a:buFont typeface="Arial" pitchFamily="34" charset="0"/>
              <a:buNone/>
            </a:pPr>
            <a:r>
              <a:rPr lang="en-US" altLang="zh-TW" sz="2000" dirty="0">
                <a:latin typeface="新細明體" pitchFamily="18" charset="-120"/>
              </a:rPr>
              <a:t>      _________________________________________</a:t>
            </a:r>
            <a:br>
              <a:rPr lang="en-US" altLang="zh-TW" sz="2000" dirty="0">
                <a:latin typeface="新細明體" pitchFamily="18" charset="-120"/>
              </a:rPr>
            </a:br>
            <a:r>
              <a:rPr lang="en-US" altLang="zh-TW" sz="2000" dirty="0">
                <a:latin typeface="新細明體" pitchFamily="18" charset="-120"/>
              </a:rPr>
              <a:t>      _________________________________________</a:t>
            </a:r>
          </a:p>
        </p:txBody>
      </p:sp>
      <p:sp>
        <p:nvSpPr>
          <p:cNvPr id="14" name="矩形 4">
            <a:hlinkClick r:id="rId2" action="ppaction://hlinksldjump"/>
          </p:cNvPr>
          <p:cNvSpPr/>
          <p:nvPr/>
        </p:nvSpPr>
        <p:spPr>
          <a:xfrm>
            <a:off x="7574339" y="19847"/>
            <a:ext cx="1569661" cy="92333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perspectiveHeroicExtremeLeftFacing"/>
              <a:lightRig rig="threePt" dir="t"/>
            </a:scene3d>
            <a:sp3d extrusionH="57150">
              <a:bevelT w="38100" h="38100" prst="relaxedInset"/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5400" dirty="0">
                <a:ln w="28575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  <a:innerShdw blurRad="63500" dist="50800" dir="16200000">
                    <a:prstClr val="black">
                      <a:alpha val="50000"/>
                    </a:prstClr>
                  </a:innerShdw>
                  <a:reflection blurRad="6350" stA="60000" endA="900" endPos="58000" dir="5400000" sy="-100000" algn="bl" rotWithShape="0"/>
                </a:effectLst>
                <a:latin typeface="+mn-lt"/>
                <a:ea typeface="+mn-ea"/>
              </a:rPr>
              <a:t>目錄</a:t>
            </a:r>
          </a:p>
        </p:txBody>
      </p:sp>
      <p:pic>
        <p:nvPicPr>
          <p:cNvPr id="33797" name="Picture 2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6988" y="0"/>
            <a:ext cx="3827462" cy="86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798" name="文字方塊 2"/>
          <p:cNvSpPr txBox="1">
            <a:spLocks noChangeArrowheads="1"/>
          </p:cNvSpPr>
          <p:nvPr/>
        </p:nvSpPr>
        <p:spPr bwMode="auto">
          <a:xfrm>
            <a:off x="1584325" y="2935288"/>
            <a:ext cx="418782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120000"/>
              </a:lnSpc>
              <a:spcBef>
                <a:spcPts val="1000"/>
              </a:spcBef>
              <a:buSzPct val="125000"/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1pPr>
            <a:lvl2pPr marL="742950" indent="-28575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2pPr>
            <a:lvl3pPr marL="11430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3pPr>
            <a:lvl4pPr marL="16002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4pPr>
            <a:lvl5pPr marL="20574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zh-TW" altLang="en-US" sz="1800">
                <a:solidFill>
                  <a:srgbClr val="FF1515"/>
                </a:solidFill>
                <a:latin typeface="Calibri" pitchFamily="34" charset="0"/>
              </a:rPr>
              <a:t>不需要安裝外掛程式便可開啟</a:t>
            </a:r>
            <a:r>
              <a:rPr lang="en-US" altLang="zh-TW" sz="1800">
                <a:solidFill>
                  <a:srgbClr val="FF1515"/>
                </a:solidFill>
                <a:latin typeface="Calibri" pitchFamily="34" charset="0"/>
              </a:rPr>
              <a:t>GIF</a:t>
            </a:r>
            <a:r>
              <a:rPr lang="zh-TW" altLang="en-US" sz="1800">
                <a:solidFill>
                  <a:srgbClr val="FF1515"/>
                </a:solidFill>
                <a:latin typeface="Calibri" pitchFamily="34" charset="0"/>
              </a:rPr>
              <a:t>動畫。</a:t>
            </a:r>
            <a:endParaRPr lang="zh-HK" altLang="en-US" sz="1800">
              <a:solidFill>
                <a:srgbClr val="FF1515"/>
              </a:solidFill>
              <a:latin typeface="Calibri" pitchFamily="34" charset="0"/>
            </a:endParaRPr>
          </a:p>
        </p:txBody>
      </p:sp>
      <p:sp>
        <p:nvSpPr>
          <p:cNvPr id="33799" name="矩形 3"/>
          <p:cNvSpPr>
            <a:spLocks noChangeArrowheads="1"/>
          </p:cNvSpPr>
          <p:nvPr/>
        </p:nvSpPr>
        <p:spPr bwMode="auto">
          <a:xfrm>
            <a:off x="1584325" y="3381375"/>
            <a:ext cx="5294313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120000"/>
              </a:lnSpc>
              <a:spcBef>
                <a:spcPts val="1000"/>
              </a:spcBef>
              <a:buSzPct val="125000"/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1pPr>
            <a:lvl2pPr marL="742950" indent="-28575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2pPr>
            <a:lvl3pPr marL="11430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3pPr>
            <a:lvl4pPr marL="16002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4pPr>
            <a:lvl5pPr marL="20574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zh-TW" altLang="en-US" sz="1800">
                <a:solidFill>
                  <a:srgbClr val="FF1515"/>
                </a:solidFill>
                <a:latin typeface="Calibri" pitchFamily="34" charset="0"/>
              </a:rPr>
              <a:t>由於只需處理兩張圖片，所以製作</a:t>
            </a:r>
            <a:r>
              <a:rPr lang="en-US" altLang="zh-TW" sz="1800">
                <a:solidFill>
                  <a:srgbClr val="FF1515"/>
                </a:solidFill>
                <a:latin typeface="Calibri" pitchFamily="34" charset="0"/>
              </a:rPr>
              <a:t>GIF</a:t>
            </a:r>
            <a:r>
              <a:rPr lang="zh-TW" altLang="en-US" sz="1800">
                <a:solidFill>
                  <a:srgbClr val="FF1515"/>
                </a:solidFill>
                <a:latin typeface="Calibri" pitchFamily="34" charset="0"/>
              </a:rPr>
              <a:t>動畫較合適。</a:t>
            </a:r>
            <a:endParaRPr lang="zh-HK" altLang="en-US" sz="1800">
              <a:solidFill>
                <a:srgbClr val="FF1515"/>
              </a:solidFill>
              <a:latin typeface="Calibri" pitchFamily="34" charset="0"/>
            </a:endParaRPr>
          </a:p>
        </p:txBody>
      </p:sp>
      <p:sp>
        <p:nvSpPr>
          <p:cNvPr id="6" name="圓角矩形 5"/>
          <p:cNvSpPr/>
          <p:nvPr/>
        </p:nvSpPr>
        <p:spPr>
          <a:xfrm>
            <a:off x="1511301" y="2857500"/>
            <a:ext cx="5367338" cy="893763"/>
          </a:xfrm>
          <a:prstGeom prst="roundRect">
            <a:avLst/>
          </a:prstGeom>
          <a:solidFill>
            <a:schemeClr val="bg1"/>
          </a:solidFill>
          <a:ln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HK" altLang="en-US"/>
          </a:p>
        </p:txBody>
      </p:sp>
      <p:sp>
        <p:nvSpPr>
          <p:cNvPr id="19" name="圓角矩形 18" descr="poButton"/>
          <p:cNvSpPr/>
          <p:nvPr/>
        </p:nvSpPr>
        <p:spPr>
          <a:xfrm>
            <a:off x="1511301" y="2871788"/>
            <a:ext cx="5076536" cy="893762"/>
          </a:xfrm>
          <a:prstGeom prst="roundRect">
            <a:avLst/>
          </a:prstGeom>
          <a:solidFill>
            <a:srgbClr val="000000">
              <a:alpha val="1000"/>
            </a:srgbClr>
          </a:solidFill>
          <a:ln w="15875" cap="flat" cmpd="sng" algn="ctr">
            <a:noFill/>
            <a:prstDash val="sysDash"/>
          </a:ln>
          <a:effectLst/>
          <a:extLst>
            <a:ext uri="{91240B29-F687-4F45-9708-019B960494DF}">
              <a14:hiddenLine xmlns:a14="http://schemas.microsoft.com/office/drawing/2010/main" w="15875" cap="flat" cmpd="sng" algn="ctr">
                <a:solidFill>
                  <a:schemeClr val="accent1">
                    <a:shade val="50000"/>
                  </a:schemeClr>
                </a:solidFill>
                <a:prstDash val="sysDash"/>
                <a:round/>
                <a:headEnd type="none" w="med" len="med"/>
                <a:tailEnd type="none" w="med" len="me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HK" altLang="en-US"/>
          </a:p>
        </p:txBody>
      </p:sp>
      <p:sp>
        <p:nvSpPr>
          <p:cNvPr id="33802" name="文字方塊 6"/>
          <p:cNvSpPr txBox="1">
            <a:spLocks noChangeArrowheads="1"/>
          </p:cNvSpPr>
          <p:nvPr/>
        </p:nvSpPr>
        <p:spPr bwMode="auto">
          <a:xfrm>
            <a:off x="1511300" y="5227638"/>
            <a:ext cx="685149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120000"/>
              </a:lnSpc>
              <a:spcBef>
                <a:spcPts val="1000"/>
              </a:spcBef>
              <a:buSzPct val="125000"/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1pPr>
            <a:lvl2pPr marL="742950" indent="-28575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2pPr>
            <a:lvl3pPr marL="11430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3pPr>
            <a:lvl4pPr marL="16002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4pPr>
            <a:lvl5pPr marL="20574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en-US" altLang="zh-TW" sz="1800" dirty="0">
                <a:solidFill>
                  <a:srgbClr val="FF1515"/>
                </a:solidFill>
                <a:latin typeface="Calibri" pitchFamily="34" charset="0"/>
              </a:rPr>
              <a:t>SWF</a:t>
            </a:r>
            <a:r>
              <a:rPr lang="zh-TW" altLang="en-US" sz="1800" dirty="0">
                <a:solidFill>
                  <a:srgbClr val="FF1515"/>
                </a:solidFill>
                <a:latin typeface="Calibri" pitchFamily="34" charset="0"/>
              </a:rPr>
              <a:t>動畫，因為此格式可用來編輯</a:t>
            </a:r>
            <a:r>
              <a:rPr lang="en-US" altLang="zh-TW" sz="1800" dirty="0">
                <a:solidFill>
                  <a:srgbClr val="FF1515"/>
                </a:solidFill>
                <a:latin typeface="Calibri" pitchFamily="34" charset="0"/>
              </a:rPr>
              <a:t>Flash</a:t>
            </a:r>
            <a:r>
              <a:rPr lang="zh-TW" altLang="en-US" sz="1800" dirty="0">
                <a:solidFill>
                  <a:srgbClr val="FF1515"/>
                </a:solidFill>
                <a:latin typeface="Calibri" pitchFamily="34" charset="0"/>
              </a:rPr>
              <a:t>動畫的音效及互動項目。</a:t>
            </a:r>
            <a:endParaRPr lang="zh-HK" altLang="en-US" sz="1800" dirty="0">
              <a:solidFill>
                <a:srgbClr val="FF1515"/>
              </a:solidFill>
              <a:latin typeface="Calibri" pitchFamily="34" charset="0"/>
            </a:endParaRPr>
          </a:p>
        </p:txBody>
      </p:sp>
      <p:sp>
        <p:nvSpPr>
          <p:cNvPr id="9" name="圓角矩形 8"/>
          <p:cNvSpPr/>
          <p:nvPr/>
        </p:nvSpPr>
        <p:spPr>
          <a:xfrm>
            <a:off x="1511299" y="5231825"/>
            <a:ext cx="6518275" cy="811212"/>
          </a:xfrm>
          <a:prstGeom prst="roundRect">
            <a:avLst/>
          </a:prstGeom>
          <a:solidFill>
            <a:schemeClr val="bg1"/>
          </a:solidFill>
          <a:ln>
            <a:solidFill>
              <a:srgbClr val="FF1515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HK" altLang="en-US"/>
          </a:p>
        </p:txBody>
      </p:sp>
      <p:sp>
        <p:nvSpPr>
          <p:cNvPr id="22" name="圓角矩形 21" descr="poButton"/>
          <p:cNvSpPr/>
          <p:nvPr/>
        </p:nvSpPr>
        <p:spPr>
          <a:xfrm>
            <a:off x="1789113" y="4601587"/>
            <a:ext cx="6518275" cy="811212"/>
          </a:xfrm>
          <a:prstGeom prst="roundRect">
            <a:avLst/>
          </a:prstGeom>
          <a:solidFill>
            <a:srgbClr val="000000">
              <a:alpha val="1000"/>
            </a:srgbClr>
          </a:solidFill>
          <a:ln w="15875" cap="flat" cmpd="sng" algn="ctr">
            <a:noFill/>
            <a:prstDash val="sysDash"/>
          </a:ln>
          <a:effectLst/>
          <a:extLst>
            <a:ext uri="{91240B29-F687-4F45-9708-019B960494DF}">
              <a14:hiddenLine xmlns:a14="http://schemas.microsoft.com/office/drawing/2010/main" w="15875" cap="flat" cmpd="sng" algn="ctr">
                <a:solidFill>
                  <a:srgbClr val="FF1515"/>
                </a:solidFill>
                <a:prstDash val="sysDash"/>
                <a:round/>
                <a:headEnd type="none" w="med" len="med"/>
                <a:tailEnd type="none" w="med" len="me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HK" alt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 nodeType="clickPar">
                      <p:stCondLst>
                        <p:cond delay="0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</p:childTnLst>
        </p:cTn>
      </p:par>
    </p:tnLst>
    <p:bldLst>
      <p:bldP spid="6" grpId="0" animBg="1"/>
      <p:bldP spid="6" grpId="1" animBg="1"/>
      <p:bldP spid="9" grpId="0" animBg="1"/>
      <p:bldP spid="9" grpId="1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文字方塊 1"/>
          <p:cNvSpPr txBox="1">
            <a:spLocks noChangeArrowheads="1"/>
          </p:cNvSpPr>
          <p:nvPr/>
        </p:nvSpPr>
        <p:spPr bwMode="auto">
          <a:xfrm>
            <a:off x="814388" y="566738"/>
            <a:ext cx="7318375" cy="420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120000"/>
              </a:lnSpc>
              <a:spcBef>
                <a:spcPts val="1000"/>
              </a:spcBef>
              <a:buSzPct val="125000"/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1pPr>
            <a:lvl2pPr marL="742950" indent="-28575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2pPr>
            <a:lvl3pPr marL="11430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3pPr>
            <a:lvl4pPr marL="16002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4pPr>
            <a:lvl5pPr marL="20574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  <a:buSzTx/>
              <a:buFont typeface="Arial" pitchFamily="34" charset="0"/>
              <a:buNone/>
              <a:defRPr/>
            </a:pPr>
            <a:r>
              <a:rPr lang="zh-TW" altLang="en-US" sz="2000" dirty="0">
                <a:latin typeface="+mn-ea"/>
                <a:ea typeface="+mn-ea"/>
              </a:rPr>
              <a:t>下圖是</a:t>
            </a:r>
            <a:r>
              <a:rPr lang="en-US" altLang="zh-TW" sz="2000" dirty="0">
                <a:latin typeface="+mn-ea"/>
                <a:ea typeface="+mn-ea"/>
              </a:rPr>
              <a:t>Flash</a:t>
            </a:r>
            <a:r>
              <a:rPr lang="zh-TW" altLang="en-US" sz="2000" dirty="0">
                <a:latin typeface="+mn-ea"/>
                <a:ea typeface="+mn-ea"/>
              </a:rPr>
              <a:t>的時間軸：</a:t>
            </a:r>
            <a:br>
              <a:rPr lang="en-US" altLang="zh-TW" sz="2000" dirty="0">
                <a:latin typeface="+mn-ea"/>
                <a:ea typeface="+mn-ea"/>
              </a:rPr>
            </a:br>
            <a:br>
              <a:rPr lang="en-US" altLang="zh-TW" sz="2000" dirty="0">
                <a:latin typeface="+mn-ea"/>
                <a:ea typeface="+mn-ea"/>
              </a:rPr>
            </a:br>
            <a:br>
              <a:rPr lang="en-US" altLang="zh-TW" sz="2000" dirty="0">
                <a:latin typeface="+mn-ea"/>
                <a:ea typeface="+mn-ea"/>
              </a:rPr>
            </a:br>
            <a:br>
              <a:rPr lang="en-US" altLang="zh-TW" sz="2000" dirty="0">
                <a:latin typeface="+mn-ea"/>
                <a:ea typeface="+mn-ea"/>
              </a:rPr>
            </a:br>
            <a:endParaRPr lang="zh-TW" altLang="en-US" sz="2000" dirty="0">
              <a:latin typeface="+mn-ea"/>
              <a:ea typeface="+mn-ea"/>
            </a:endParaRPr>
          </a:p>
          <a:p>
            <a:pPr>
              <a:lnSpc>
                <a:spcPct val="150000"/>
              </a:lnSpc>
              <a:spcBef>
                <a:spcPct val="0"/>
              </a:spcBef>
              <a:buSzTx/>
              <a:buFont typeface="Arial" pitchFamily="34" charset="0"/>
              <a:buAutoNum type="alphaLcParenBoth"/>
              <a:defRPr/>
            </a:pPr>
            <a:r>
              <a:rPr lang="zh-TW" altLang="en-US" sz="2000" dirty="0">
                <a:latin typeface="+mn-ea"/>
                <a:ea typeface="+mn-ea"/>
              </a:rPr>
              <a:t>  以上動畫的影格速率是多少？</a:t>
            </a:r>
            <a:br>
              <a:rPr lang="en-US" altLang="zh-TW" sz="2000" dirty="0">
                <a:latin typeface="+mn-ea"/>
                <a:ea typeface="+mn-ea"/>
              </a:rPr>
            </a:br>
            <a:r>
              <a:rPr lang="en-US" altLang="zh-TW" sz="2000" dirty="0">
                <a:latin typeface="+mn-ea"/>
                <a:ea typeface="+mn-ea"/>
              </a:rPr>
              <a:t>       _________________________________________</a:t>
            </a:r>
          </a:p>
          <a:p>
            <a:pPr>
              <a:lnSpc>
                <a:spcPct val="150000"/>
              </a:lnSpc>
              <a:spcBef>
                <a:spcPct val="0"/>
              </a:spcBef>
              <a:buSzTx/>
              <a:buFont typeface="Arial" pitchFamily="34" charset="0"/>
              <a:buAutoNum type="alphaLcParenBoth"/>
              <a:defRPr/>
            </a:pPr>
            <a:r>
              <a:rPr lang="zh-TW" altLang="en-US" sz="2000" dirty="0">
                <a:latin typeface="+mn-ea"/>
                <a:ea typeface="+mn-ea"/>
              </a:rPr>
              <a:t>  計算以上動畫的播放時間。     </a:t>
            </a:r>
            <a:r>
              <a:rPr lang="en-US" altLang="zh-TW" sz="2000" dirty="0">
                <a:latin typeface="+mn-ea"/>
                <a:ea typeface="+mn-ea"/>
              </a:rPr>
              <a:t> </a:t>
            </a:r>
          </a:p>
          <a:p>
            <a:pPr>
              <a:lnSpc>
                <a:spcPct val="150000"/>
              </a:lnSpc>
              <a:spcBef>
                <a:spcPct val="0"/>
              </a:spcBef>
              <a:buSzTx/>
              <a:buFont typeface="Arial" pitchFamily="34" charset="0"/>
              <a:buNone/>
              <a:defRPr/>
            </a:pPr>
            <a:r>
              <a:rPr lang="en-US" altLang="zh-TW" sz="2000" dirty="0">
                <a:latin typeface="+mn-ea"/>
                <a:ea typeface="+mn-ea"/>
              </a:rPr>
              <a:t>       _________________________________________</a:t>
            </a:r>
          </a:p>
        </p:txBody>
      </p:sp>
      <p:sp>
        <p:nvSpPr>
          <p:cNvPr id="14" name="矩形 4">
            <a:hlinkClick r:id="rId2" action="ppaction://hlinksldjump"/>
          </p:cNvPr>
          <p:cNvSpPr/>
          <p:nvPr/>
        </p:nvSpPr>
        <p:spPr>
          <a:xfrm>
            <a:off x="7574339" y="19847"/>
            <a:ext cx="1569661" cy="92333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perspectiveHeroicExtremeLeftFacing"/>
              <a:lightRig rig="threePt" dir="t"/>
            </a:scene3d>
            <a:sp3d extrusionH="57150">
              <a:bevelT w="38100" h="38100" prst="relaxedInset"/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5400" dirty="0">
                <a:ln w="28575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  <a:innerShdw blurRad="63500" dist="50800" dir="16200000">
                    <a:prstClr val="black">
                      <a:alpha val="50000"/>
                    </a:prstClr>
                  </a:innerShdw>
                  <a:reflection blurRad="6350" stA="60000" endA="900" endPos="58000" dir="5400000" sy="-100000" algn="bl" rotWithShape="0"/>
                </a:effectLst>
                <a:latin typeface="+mn-lt"/>
                <a:ea typeface="+mn-ea"/>
              </a:rPr>
              <a:t>目錄</a:t>
            </a:r>
          </a:p>
        </p:txBody>
      </p:sp>
      <p:pic>
        <p:nvPicPr>
          <p:cNvPr id="3482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5988" y="1138238"/>
            <a:ext cx="7696200" cy="1677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4821" name="文字方塊 7"/>
          <p:cNvSpPr txBox="1">
            <a:spLocks noChangeArrowheads="1"/>
          </p:cNvSpPr>
          <p:nvPr/>
        </p:nvSpPr>
        <p:spPr bwMode="auto">
          <a:xfrm>
            <a:off x="1403350" y="3351213"/>
            <a:ext cx="695325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120000"/>
              </a:lnSpc>
              <a:spcBef>
                <a:spcPts val="1000"/>
              </a:spcBef>
              <a:buSzPct val="125000"/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1pPr>
            <a:lvl2pPr marL="742950" indent="-28575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2pPr>
            <a:lvl3pPr marL="11430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3pPr>
            <a:lvl4pPr marL="16002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4pPr>
            <a:lvl5pPr marL="20574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en-US" altLang="zh-HK" sz="1800">
                <a:solidFill>
                  <a:srgbClr val="FF1515"/>
                </a:solidFill>
                <a:latin typeface="Calibri" pitchFamily="34" charset="0"/>
              </a:rPr>
              <a:t>12fps</a:t>
            </a:r>
            <a:endParaRPr lang="zh-HK" altLang="en-US" sz="1800">
              <a:solidFill>
                <a:srgbClr val="FF1515"/>
              </a:solidFill>
              <a:latin typeface="Calibri" pitchFamily="34" charset="0"/>
            </a:endParaRPr>
          </a:p>
        </p:txBody>
      </p:sp>
      <p:sp>
        <p:nvSpPr>
          <p:cNvPr id="34822" name="文字方塊 9"/>
          <p:cNvSpPr txBox="1">
            <a:spLocks noChangeArrowheads="1"/>
          </p:cNvSpPr>
          <p:nvPr/>
        </p:nvSpPr>
        <p:spPr bwMode="auto">
          <a:xfrm>
            <a:off x="1509713" y="4306888"/>
            <a:ext cx="2398712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120000"/>
              </a:lnSpc>
              <a:spcBef>
                <a:spcPts val="1000"/>
              </a:spcBef>
              <a:buSzPct val="125000"/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1pPr>
            <a:lvl2pPr marL="742950" indent="-28575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2pPr>
            <a:lvl3pPr marL="11430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3pPr>
            <a:lvl4pPr marL="16002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4pPr>
            <a:lvl5pPr marL="20574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zh-HK" altLang="en-US" sz="1800">
                <a:solidFill>
                  <a:srgbClr val="FF1515"/>
                </a:solidFill>
                <a:latin typeface="Calibri" pitchFamily="34" charset="0"/>
              </a:rPr>
              <a:t>播放時間 </a:t>
            </a:r>
            <a:r>
              <a:rPr lang="en-US" altLang="zh-HK" sz="1800">
                <a:solidFill>
                  <a:srgbClr val="FF1515"/>
                </a:solidFill>
                <a:latin typeface="Calibri" pitchFamily="34" charset="0"/>
              </a:rPr>
              <a:t>= 60 / 12 = 5s</a:t>
            </a:r>
            <a:endParaRPr lang="zh-HK" altLang="en-US" sz="1800">
              <a:solidFill>
                <a:srgbClr val="FF1515"/>
              </a:solidFill>
              <a:latin typeface="Calibri" pitchFamily="34" charset="0"/>
            </a:endParaRPr>
          </a:p>
        </p:txBody>
      </p:sp>
      <p:sp>
        <p:nvSpPr>
          <p:cNvPr id="11" name="圓角矩形 10"/>
          <p:cNvSpPr/>
          <p:nvPr/>
        </p:nvSpPr>
        <p:spPr>
          <a:xfrm>
            <a:off x="1352551" y="3363913"/>
            <a:ext cx="4913168" cy="369887"/>
          </a:xfrm>
          <a:prstGeom prst="roundRect">
            <a:avLst/>
          </a:prstGeom>
          <a:solidFill>
            <a:schemeClr val="bg1"/>
          </a:solidFill>
          <a:ln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HK" altLang="en-US"/>
          </a:p>
        </p:txBody>
      </p:sp>
      <p:sp>
        <p:nvSpPr>
          <p:cNvPr id="12" name="圓角矩形 11"/>
          <p:cNvSpPr/>
          <p:nvPr/>
        </p:nvSpPr>
        <p:spPr>
          <a:xfrm>
            <a:off x="1352550" y="4281488"/>
            <a:ext cx="4913169" cy="368300"/>
          </a:xfrm>
          <a:prstGeom prst="roundRect">
            <a:avLst/>
          </a:prstGeom>
          <a:solidFill>
            <a:schemeClr val="bg1"/>
          </a:solidFill>
          <a:ln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HK" altLang="en-US"/>
          </a:p>
        </p:txBody>
      </p:sp>
      <p:sp>
        <p:nvSpPr>
          <p:cNvPr id="18" name="圓角矩形 17" descr="poButton"/>
          <p:cNvSpPr/>
          <p:nvPr/>
        </p:nvSpPr>
        <p:spPr>
          <a:xfrm>
            <a:off x="1314450" y="3389313"/>
            <a:ext cx="6550025" cy="369887"/>
          </a:xfrm>
          <a:prstGeom prst="roundRect">
            <a:avLst/>
          </a:prstGeom>
          <a:solidFill>
            <a:srgbClr val="000000">
              <a:alpha val="1000"/>
            </a:srgbClr>
          </a:solidFill>
          <a:ln w="15875" cap="flat" cmpd="sng" algn="ctr">
            <a:noFill/>
            <a:prstDash val="sysDash"/>
          </a:ln>
          <a:effectLst/>
          <a:extLst>
            <a:ext uri="{91240B29-F687-4F45-9708-019B960494DF}">
              <a14:hiddenLine xmlns:a14="http://schemas.microsoft.com/office/drawing/2010/main" w="15875" cap="flat" cmpd="sng" algn="ctr">
                <a:solidFill>
                  <a:schemeClr val="accent1">
                    <a:shade val="50000"/>
                  </a:schemeClr>
                </a:solidFill>
                <a:prstDash val="sysDash"/>
                <a:round/>
                <a:headEnd type="none" w="med" len="med"/>
                <a:tailEnd type="none" w="med" len="me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HK" altLang="en-US"/>
          </a:p>
        </p:txBody>
      </p:sp>
      <p:sp>
        <p:nvSpPr>
          <p:cNvPr id="20" name="圓角矩形 19" descr="poButton"/>
          <p:cNvSpPr/>
          <p:nvPr/>
        </p:nvSpPr>
        <p:spPr>
          <a:xfrm>
            <a:off x="1327150" y="4281488"/>
            <a:ext cx="4938569" cy="368300"/>
          </a:xfrm>
          <a:prstGeom prst="roundRect">
            <a:avLst/>
          </a:prstGeom>
          <a:solidFill>
            <a:srgbClr val="000000">
              <a:alpha val="1000"/>
            </a:srgbClr>
          </a:solidFill>
          <a:ln w="15875" cap="flat" cmpd="sng" algn="ctr">
            <a:noFill/>
            <a:prstDash val="sysDash"/>
          </a:ln>
          <a:effectLst/>
          <a:extLst>
            <a:ext uri="{91240B29-F687-4F45-9708-019B960494DF}">
              <a14:hiddenLine xmlns:a14="http://schemas.microsoft.com/office/drawing/2010/main" w="15875" cap="flat" cmpd="sng" algn="ctr">
                <a:solidFill>
                  <a:schemeClr val="accent1">
                    <a:shade val="50000"/>
                  </a:schemeClr>
                </a:solidFill>
                <a:prstDash val="sysDash"/>
                <a:round/>
                <a:headEnd type="none" w="med" len="med"/>
                <a:tailEnd type="none" w="med" len="me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HK" altLang="en-US"/>
          </a:p>
        </p:txBody>
      </p:sp>
      <p:sp>
        <p:nvSpPr>
          <p:cNvPr id="7" name="Title 4"/>
          <p:cNvSpPr>
            <a:spLocks/>
          </p:cNvSpPr>
          <p:nvPr/>
        </p:nvSpPr>
        <p:spPr bwMode="auto">
          <a:xfrm>
            <a:off x="847725" y="4845050"/>
            <a:ext cx="3225800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just" eaLnBrk="0" hangingPunct="0">
              <a:lnSpc>
                <a:spcPct val="90000"/>
              </a:lnSpc>
              <a:defRPr/>
            </a:pPr>
            <a:r>
              <a:rPr kumimoji="0" lang="zh-TW" altLang="en-US" sz="2800" cap="all" dirty="0">
                <a:solidFill>
                  <a:srgbClr val="910104"/>
                </a:solidFill>
                <a:latin typeface="Meiryo UI" panose="020B0604030504040204" pitchFamily="34" charset="-128"/>
                <a:ea typeface="Meiryo UI" panose="020B0604030504040204" pitchFamily="34" charset="-128"/>
                <a:cs typeface="+mj-cs"/>
              </a:rPr>
              <a:t>三、延伸活動</a:t>
            </a:r>
            <a:endParaRPr kumimoji="0" lang="zh-HK" altLang="en-US" sz="2800" cap="all" dirty="0">
              <a:solidFill>
                <a:srgbClr val="910104"/>
              </a:solidFill>
              <a:latin typeface="Meiryo UI" panose="020B0604030504040204" pitchFamily="34" charset="-128"/>
              <a:ea typeface="Meiryo UI" panose="020B0604030504040204" pitchFamily="34" charset="-128"/>
              <a:cs typeface="+mj-cs"/>
            </a:endParaRPr>
          </a:p>
        </p:txBody>
      </p:sp>
      <p:sp>
        <p:nvSpPr>
          <p:cNvPr id="34828" name="文字方塊 5"/>
          <p:cNvSpPr txBox="1">
            <a:spLocks noChangeArrowheads="1"/>
          </p:cNvSpPr>
          <p:nvPr/>
        </p:nvSpPr>
        <p:spPr bwMode="auto">
          <a:xfrm>
            <a:off x="817563" y="5581650"/>
            <a:ext cx="6899275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120000"/>
              </a:lnSpc>
              <a:spcBef>
                <a:spcPts val="1000"/>
              </a:spcBef>
              <a:buSzPct val="125000"/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1pPr>
            <a:lvl2pPr marL="742950" indent="-28575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2pPr>
            <a:lvl3pPr marL="11430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3pPr>
            <a:lvl4pPr marL="16002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4pPr>
            <a:lvl5pPr marL="20574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9pPr>
          </a:lstStyle>
          <a:p>
            <a:pPr algn="just"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zh-TW" altLang="en-US" sz="2000">
                <a:latin typeface="Calibri" pitchFamily="34" charset="0"/>
              </a:rPr>
              <a:t>試運用動畫軟件（</a:t>
            </a:r>
            <a:r>
              <a:rPr lang="en-US" altLang="zh-TW" sz="2000">
                <a:latin typeface="Calibri" pitchFamily="34" charset="0"/>
              </a:rPr>
              <a:t>GIFMaker</a:t>
            </a:r>
            <a:r>
              <a:rPr lang="zh-TW" altLang="en-US" sz="2000">
                <a:latin typeface="Calibri" pitchFamily="34" charset="0"/>
              </a:rPr>
              <a:t>、</a:t>
            </a:r>
            <a:r>
              <a:rPr lang="en-US" altLang="zh-TW" sz="2000">
                <a:latin typeface="Calibri" pitchFamily="34" charset="0"/>
              </a:rPr>
              <a:t>Flash</a:t>
            </a:r>
            <a:r>
              <a:rPr lang="zh-TW" altLang="en-US" sz="2000">
                <a:latin typeface="Calibri" pitchFamily="34" charset="0"/>
              </a:rPr>
              <a:t>或其他動畫製作軟件）來製作一段新年祝褔的動畫。</a:t>
            </a:r>
            <a:endParaRPr lang="zh-HK" altLang="en-US" sz="2000">
              <a:latin typeface="Calibri" pitchFamily="34" charset="0"/>
            </a:endParaRPr>
          </a:p>
        </p:txBody>
      </p:sp>
      <p:pic>
        <p:nvPicPr>
          <p:cNvPr id="19" name="Picture 4">
            <a:hlinkClick r:id="rId4" action="ppaction://hlinksldjump"/>
          </p:cNvPr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BFD"/>
              </a:clrFrom>
              <a:clrTo>
                <a:srgbClr val="FFFB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51675" y="6124575"/>
            <a:ext cx="1893888" cy="49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 nodeType="clickPar">
                      <p:stCondLst>
                        <p:cond delay="0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 nodeType="clickPar">
                      <p:stCondLst>
                        <p:cond delay="0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</p:childTnLst>
        </p:cTn>
      </p:par>
    </p:tnLst>
    <p:bldLst>
      <p:bldP spid="11" grpId="0" animBg="1"/>
      <p:bldP spid="11" grpId="1" animBg="1"/>
      <p:bldP spid="12" grpId="0" animBg="1"/>
      <p:bldP spid="12" grpId="1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08421" y="1206942"/>
            <a:ext cx="7429500" cy="2511835"/>
          </a:xfrm>
        </p:spPr>
        <p:txBody>
          <a:bodyPr/>
          <a:lstStyle/>
          <a:p>
            <a:pPr algn="ctr">
              <a:defRPr/>
            </a:pPr>
            <a:r>
              <a:rPr lang="en-US" altLang="zh-HK" sz="4800" cap="none" dirty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  <a:reflection blurRad="6350" stA="53000" endA="300" endPos="35500" dir="5400000" sy="-90000" algn="bl" rotWithShape="0"/>
                </a:effectLst>
              </a:rPr>
              <a:t>-</a:t>
            </a:r>
            <a:r>
              <a:rPr lang="zh-HK" altLang="en-US" sz="4800" cap="none" dirty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  <a:reflection blurRad="6350" stA="53000" endA="300" endPos="35500" dir="5400000" sy="-90000" algn="bl" rotWithShape="0"/>
                </a:effectLst>
              </a:rPr>
              <a:t>完</a:t>
            </a:r>
            <a:r>
              <a:rPr lang="en-US" altLang="zh-HK" sz="4800" cap="none" dirty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  <a:reflection blurRad="6350" stA="53000" endA="300" endPos="35500" dir="5400000" sy="-90000" algn="bl" rotWithShape="0"/>
                </a:effectLst>
              </a:rPr>
              <a:t>-</a:t>
            </a:r>
            <a:endParaRPr lang="zh-HK" altLang="en-US" sz="4800" cap="none" dirty="0">
              <a:ln w="0"/>
              <a:gradFill>
                <a:gsLst>
                  <a:gs pos="0">
                    <a:schemeClr val="accent5">
                      <a:lumMod val="50000"/>
                    </a:schemeClr>
                  </a:gs>
                  <a:gs pos="50000">
                    <a:schemeClr val="accent5"/>
                  </a:gs>
                  <a:gs pos="100000">
                    <a:schemeClr val="accent5">
                      <a:lumMod val="60000"/>
                      <a:lumOff val="40000"/>
                    </a:schemeClr>
                  </a:gs>
                </a:gsLst>
                <a:lin ang="5400000"/>
              </a:gradFill>
              <a:effectLst>
                <a:outerShdw blurRad="60007" dist="200025" dir="15000000" sy="30000" kx="-1800000" algn="bl" rotWithShape="0">
                  <a:prstClr val="black">
                    <a:alpha val="32000"/>
                  </a:prstClr>
                </a:outerShdw>
                <a:reflection blurRad="6350" stA="53000" endA="300" endPos="35500" dir="5400000" sy="-90000" algn="bl" rotWithShape="0"/>
              </a:effectLst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內容版面配置區 4"/>
          <p:cNvSpPr>
            <a:spLocks noGrp="1"/>
          </p:cNvSpPr>
          <p:nvPr>
            <p:ph idx="1"/>
          </p:nvPr>
        </p:nvSpPr>
        <p:spPr bwMode="auto">
          <a:xfrm>
            <a:off x="1011238" y="2859088"/>
            <a:ext cx="6262398" cy="1541462"/>
          </a:xfrm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50000"/>
              </a:lnSpc>
            </a:pPr>
            <a:r>
              <a:rPr lang="zh-TW" altLang="en-US" dirty="0">
                <a:effectLst/>
              </a:rPr>
              <a:t>電視和電影的放映速度則較快，所以動作會顯得更流暢。</a:t>
            </a:r>
          </a:p>
        </p:txBody>
      </p:sp>
      <p:sp>
        <p:nvSpPr>
          <p:cNvPr id="7" name="矩形 6">
            <a:hlinkClick r:id="rId2" action="ppaction://hlinksldjump"/>
          </p:cNvPr>
          <p:cNvSpPr/>
          <p:nvPr/>
        </p:nvSpPr>
        <p:spPr>
          <a:xfrm>
            <a:off x="7430254" y="87220"/>
            <a:ext cx="1569661" cy="92333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perspectiveHeroicExtremeLeftFacing"/>
              <a:lightRig rig="threePt" dir="t"/>
            </a:scene3d>
            <a:sp3d extrusionH="57150">
              <a:bevelT w="38100" h="38100" prst="relaxedInset"/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5400" dirty="0">
                <a:ln w="28575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  <a:innerShdw blurRad="63500" dist="50800" dir="16200000">
                    <a:prstClr val="black">
                      <a:alpha val="50000"/>
                    </a:prstClr>
                  </a:innerShdw>
                  <a:reflection blurRad="6350" stA="60000" endA="900" endPos="58000" dir="5400000" sy="-100000" algn="bl" rotWithShape="0"/>
                </a:effectLst>
                <a:latin typeface="+mn-lt"/>
                <a:ea typeface="+mn-ea"/>
              </a:rPr>
              <a:t>目錄</a:t>
            </a:r>
          </a:p>
        </p:txBody>
      </p:sp>
      <p:sp>
        <p:nvSpPr>
          <p:cNvPr id="8" name="矩形 7">
            <a:hlinkClick r:id="rId3" action="ppaction://hlinksldjump"/>
          </p:cNvPr>
          <p:cNvSpPr/>
          <p:nvPr/>
        </p:nvSpPr>
        <p:spPr>
          <a:xfrm>
            <a:off x="7574339" y="5934670"/>
            <a:ext cx="1569661" cy="923330"/>
          </a:xfrm>
          <a:prstGeom prst="rect">
            <a:avLst/>
          </a:prstGeom>
          <a:noFill/>
          <a:ln>
            <a:noFill/>
          </a:ln>
          <a:effectLst>
            <a:outerShdw blurRad="184150" dist="241300" dir="11520000" sx="110000" sy="110000" algn="ctr">
              <a:srgbClr val="000000">
                <a:alpha val="18000"/>
              </a:srgbClr>
            </a:outerShdw>
          </a:effectLst>
          <a:scene3d>
            <a:camera prst="perspectiveFront" fov="5100000">
              <a:rot lat="0" lon="2100000" rev="0"/>
            </a:camera>
            <a:lightRig rig="flood" dir="t">
              <a:rot lat="0" lon="0" rev="13800000"/>
            </a:lightRig>
          </a:scene3d>
          <a:sp3d extrusionH="107950" prstMaterial="plastic">
            <a:bevelT w="82550" h="63500" prst="divot"/>
            <a:bevelB/>
          </a:sp3d>
        </p:spPr>
        <p:txBody>
          <a:bodyPr wrap="none">
            <a:spAutoFit/>
            <a:scene3d>
              <a:camera prst="orthographicFront"/>
              <a:lightRig rig="threePt" dir="t"/>
            </a:scene3d>
            <a:sp3d extrusionH="57150">
              <a:bevelT w="38100" h="38100" prst="convex"/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5400" dirty="0">
                <a:ln w="38100">
                  <a:solidFill>
                    <a:srgbClr val="C00000"/>
                  </a:solidFill>
                </a:ln>
                <a:solidFill>
                  <a:srgbClr val="FF0000"/>
                </a:solidFill>
                <a:effectLst>
                  <a:glow rad="63500">
                    <a:srgbClr val="FFC000">
                      <a:alpha val="40000"/>
                    </a:srgbClr>
                  </a:glow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+mn-lt"/>
                <a:ea typeface="+mn-ea"/>
              </a:rPr>
              <a:t>返回</a:t>
            </a:r>
          </a:p>
        </p:txBody>
      </p:sp>
      <p:pic>
        <p:nvPicPr>
          <p:cNvPr id="36869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4988" y="2033588"/>
            <a:ext cx="2847975" cy="771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9409462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內容版面配置區 4"/>
          <p:cNvSpPr>
            <a:spLocks noGrp="1"/>
          </p:cNvSpPr>
          <p:nvPr>
            <p:ph idx="1"/>
          </p:nvPr>
        </p:nvSpPr>
        <p:spPr bwMode="auto">
          <a:xfrm>
            <a:off x="1011238" y="2859088"/>
            <a:ext cx="7612062" cy="1541462"/>
          </a:xfrm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50000"/>
              </a:lnSpc>
            </a:pPr>
            <a:r>
              <a:rPr lang="zh-TW" altLang="en-US">
                <a:effectLst/>
              </a:rPr>
              <a:t>此網站只提供英語版，教師宜對學生多加指導。</a:t>
            </a:r>
          </a:p>
        </p:txBody>
      </p:sp>
      <p:sp>
        <p:nvSpPr>
          <p:cNvPr id="7" name="矩形 6">
            <a:hlinkClick r:id="rId2" action="ppaction://hlinksldjump"/>
          </p:cNvPr>
          <p:cNvSpPr/>
          <p:nvPr/>
        </p:nvSpPr>
        <p:spPr>
          <a:xfrm>
            <a:off x="7430254" y="87220"/>
            <a:ext cx="1569661" cy="92333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perspectiveHeroicExtremeLeftFacing"/>
              <a:lightRig rig="threePt" dir="t"/>
            </a:scene3d>
            <a:sp3d extrusionH="57150">
              <a:bevelT w="38100" h="38100" prst="relaxedInset"/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5400" dirty="0">
                <a:ln w="28575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  <a:innerShdw blurRad="63500" dist="50800" dir="16200000">
                    <a:prstClr val="black">
                      <a:alpha val="50000"/>
                    </a:prstClr>
                  </a:innerShdw>
                  <a:reflection blurRad="6350" stA="60000" endA="900" endPos="58000" dir="5400000" sy="-100000" algn="bl" rotWithShape="0"/>
                </a:effectLst>
                <a:latin typeface="+mn-lt"/>
                <a:ea typeface="+mn-ea"/>
              </a:rPr>
              <a:t>目錄</a:t>
            </a:r>
          </a:p>
        </p:txBody>
      </p:sp>
      <p:sp>
        <p:nvSpPr>
          <p:cNvPr id="8" name="矩形 7">
            <a:hlinkClick r:id="rId3" action="ppaction://hlinksldjump"/>
          </p:cNvPr>
          <p:cNvSpPr/>
          <p:nvPr/>
        </p:nvSpPr>
        <p:spPr>
          <a:xfrm>
            <a:off x="7574339" y="5934670"/>
            <a:ext cx="1569661" cy="923330"/>
          </a:xfrm>
          <a:prstGeom prst="rect">
            <a:avLst/>
          </a:prstGeom>
          <a:noFill/>
          <a:ln>
            <a:noFill/>
          </a:ln>
          <a:effectLst>
            <a:outerShdw blurRad="184150" dist="241300" dir="11520000" sx="110000" sy="110000" algn="ctr">
              <a:srgbClr val="000000">
                <a:alpha val="18000"/>
              </a:srgbClr>
            </a:outerShdw>
          </a:effectLst>
          <a:scene3d>
            <a:camera prst="perspectiveFront" fov="5100000">
              <a:rot lat="0" lon="2100000" rev="0"/>
            </a:camera>
            <a:lightRig rig="flood" dir="t">
              <a:rot lat="0" lon="0" rev="13800000"/>
            </a:lightRig>
          </a:scene3d>
          <a:sp3d extrusionH="107950" prstMaterial="plastic">
            <a:bevelT w="82550" h="63500" prst="divot"/>
            <a:bevelB/>
          </a:sp3d>
        </p:spPr>
        <p:txBody>
          <a:bodyPr wrap="none">
            <a:spAutoFit/>
            <a:scene3d>
              <a:camera prst="orthographicFront"/>
              <a:lightRig rig="threePt" dir="t"/>
            </a:scene3d>
            <a:sp3d extrusionH="57150">
              <a:bevelT w="38100" h="38100" prst="convex"/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5400" dirty="0">
                <a:ln w="38100">
                  <a:solidFill>
                    <a:srgbClr val="C00000"/>
                  </a:solidFill>
                </a:ln>
                <a:solidFill>
                  <a:srgbClr val="FF0000"/>
                </a:solidFill>
                <a:effectLst>
                  <a:glow rad="63500">
                    <a:srgbClr val="FFC000">
                      <a:alpha val="40000"/>
                    </a:srgbClr>
                  </a:glow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+mn-lt"/>
                <a:ea typeface="+mn-ea"/>
              </a:rPr>
              <a:t>返回</a:t>
            </a:r>
          </a:p>
        </p:txBody>
      </p:sp>
      <p:pic>
        <p:nvPicPr>
          <p:cNvPr id="36869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4988" y="2033588"/>
            <a:ext cx="2847975" cy="771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內容版面配置區 4"/>
          <p:cNvSpPr>
            <a:spLocks noGrp="1"/>
          </p:cNvSpPr>
          <p:nvPr>
            <p:ph idx="1"/>
          </p:nvPr>
        </p:nvSpPr>
        <p:spPr bwMode="auto">
          <a:xfrm>
            <a:off x="1660525" y="2125663"/>
            <a:ext cx="5915025" cy="1889125"/>
          </a:xfrm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50000"/>
              </a:lnSpc>
            </a:pPr>
            <a:r>
              <a:rPr lang="zh-TW" altLang="en-US">
                <a:effectLst/>
              </a:rPr>
              <a:t>利用傳統補間使物件直線移動；</a:t>
            </a:r>
          </a:p>
          <a:p>
            <a:pPr>
              <a:lnSpc>
                <a:spcPct val="150000"/>
              </a:lnSpc>
            </a:pPr>
            <a:r>
              <a:rPr lang="zh-TW" altLang="en-US">
                <a:effectLst/>
              </a:rPr>
              <a:t>而移動補間則可加入引線，使物件作任意移動。</a:t>
            </a:r>
            <a:endParaRPr lang="zh-HK" altLang="en-US">
              <a:effectLst/>
            </a:endParaRPr>
          </a:p>
        </p:txBody>
      </p:sp>
      <p:sp>
        <p:nvSpPr>
          <p:cNvPr id="7" name="矩形 6">
            <a:hlinkClick r:id="rId2" action="ppaction://hlinksldjump"/>
          </p:cNvPr>
          <p:cNvSpPr/>
          <p:nvPr/>
        </p:nvSpPr>
        <p:spPr>
          <a:xfrm>
            <a:off x="7430254" y="87220"/>
            <a:ext cx="1569661" cy="92333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perspectiveHeroicExtremeLeftFacing"/>
              <a:lightRig rig="threePt" dir="t"/>
            </a:scene3d>
            <a:sp3d extrusionH="57150">
              <a:bevelT w="38100" h="38100" prst="relaxedInset"/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5400" dirty="0">
                <a:ln w="28575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  <a:innerShdw blurRad="63500" dist="50800" dir="16200000">
                    <a:prstClr val="black">
                      <a:alpha val="50000"/>
                    </a:prstClr>
                  </a:innerShdw>
                  <a:reflection blurRad="6350" stA="60000" endA="900" endPos="58000" dir="5400000" sy="-100000" algn="bl" rotWithShape="0"/>
                </a:effectLst>
                <a:latin typeface="+mn-lt"/>
                <a:ea typeface="+mn-ea"/>
              </a:rPr>
              <a:t>目錄</a:t>
            </a:r>
          </a:p>
        </p:txBody>
      </p:sp>
      <p:sp>
        <p:nvSpPr>
          <p:cNvPr id="8" name="矩形 7">
            <a:hlinkClick r:id="rId3" action="ppaction://hlinksldjump"/>
          </p:cNvPr>
          <p:cNvSpPr/>
          <p:nvPr/>
        </p:nvSpPr>
        <p:spPr>
          <a:xfrm>
            <a:off x="7574339" y="5934670"/>
            <a:ext cx="1569661" cy="923330"/>
          </a:xfrm>
          <a:prstGeom prst="rect">
            <a:avLst/>
          </a:prstGeom>
          <a:noFill/>
          <a:ln>
            <a:noFill/>
          </a:ln>
          <a:effectLst>
            <a:outerShdw blurRad="184150" dist="241300" dir="11520000" sx="110000" sy="110000" algn="ctr">
              <a:srgbClr val="000000">
                <a:alpha val="18000"/>
              </a:srgbClr>
            </a:outerShdw>
          </a:effectLst>
          <a:scene3d>
            <a:camera prst="perspectiveFront" fov="5100000">
              <a:rot lat="0" lon="2100000" rev="0"/>
            </a:camera>
            <a:lightRig rig="flood" dir="t">
              <a:rot lat="0" lon="0" rev="13800000"/>
            </a:lightRig>
          </a:scene3d>
          <a:sp3d extrusionH="107950" prstMaterial="plastic">
            <a:bevelT w="82550" h="63500" prst="divot"/>
            <a:bevelB/>
          </a:sp3d>
        </p:spPr>
        <p:txBody>
          <a:bodyPr wrap="none">
            <a:spAutoFit/>
            <a:scene3d>
              <a:camera prst="orthographicFront"/>
              <a:lightRig rig="threePt" dir="t"/>
            </a:scene3d>
            <a:sp3d extrusionH="57150">
              <a:bevelT w="38100" h="38100" prst="convex"/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5400" dirty="0">
                <a:ln w="38100">
                  <a:solidFill>
                    <a:srgbClr val="C00000"/>
                  </a:solidFill>
                </a:ln>
                <a:solidFill>
                  <a:srgbClr val="FF0000"/>
                </a:solidFill>
                <a:effectLst>
                  <a:glow rad="63500">
                    <a:srgbClr val="FFC000">
                      <a:alpha val="40000"/>
                    </a:srgbClr>
                  </a:glow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+mn-lt"/>
                <a:ea typeface="+mn-ea"/>
              </a:rPr>
              <a:t>返回</a:t>
            </a:r>
          </a:p>
        </p:txBody>
      </p:sp>
      <p:pic>
        <p:nvPicPr>
          <p:cNvPr id="37893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8413" y="1011238"/>
            <a:ext cx="2847975" cy="771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內容版面配置區 4"/>
          <p:cNvSpPr>
            <a:spLocks noGrp="1"/>
          </p:cNvSpPr>
          <p:nvPr>
            <p:ph idx="1"/>
          </p:nvPr>
        </p:nvSpPr>
        <p:spPr bwMode="auto">
          <a:xfrm>
            <a:off x="1419225" y="1873250"/>
            <a:ext cx="6497638" cy="3300413"/>
          </a:xfrm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40000"/>
              </a:lnSpc>
            </a:pPr>
            <a:r>
              <a:rPr lang="zh-TW" altLang="en-US">
                <a:effectLst/>
              </a:rPr>
              <a:t>老師可先要求同學製作分鏡</a:t>
            </a:r>
            <a:r>
              <a:rPr lang="en-US" altLang="zh-TW">
                <a:effectLst/>
              </a:rPr>
              <a:t>(Storyboard)</a:t>
            </a:r>
            <a:r>
              <a:rPr lang="zh-TW" altLang="en-US">
                <a:effectLst/>
              </a:rPr>
              <a:t>來表達故事的概念。</a:t>
            </a:r>
          </a:p>
          <a:p>
            <a:pPr>
              <a:lnSpc>
                <a:spcPct val="140000"/>
              </a:lnSpc>
            </a:pPr>
            <a:r>
              <a:rPr lang="zh-TW" altLang="en-US">
                <a:effectLst/>
              </a:rPr>
              <a:t>分鏡是指電影、動畫、電視劇、廣告等各種影像媒體，在製作前以故事圖格的方式來說明影像的構成，並且標註時間長度、對白、特效等。</a:t>
            </a:r>
            <a:endParaRPr lang="zh-HK" altLang="en-US">
              <a:effectLst/>
            </a:endParaRPr>
          </a:p>
        </p:txBody>
      </p:sp>
      <p:sp>
        <p:nvSpPr>
          <p:cNvPr id="7" name="矩形 6">
            <a:hlinkClick r:id="rId2" action="ppaction://hlinksldjump"/>
          </p:cNvPr>
          <p:cNvSpPr/>
          <p:nvPr/>
        </p:nvSpPr>
        <p:spPr>
          <a:xfrm>
            <a:off x="7430254" y="87220"/>
            <a:ext cx="1569661" cy="92333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perspectiveHeroicExtremeLeftFacing"/>
              <a:lightRig rig="threePt" dir="t"/>
            </a:scene3d>
            <a:sp3d extrusionH="57150">
              <a:bevelT w="38100" h="38100" prst="relaxedInset"/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5400" dirty="0">
                <a:ln w="28575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  <a:innerShdw blurRad="63500" dist="50800" dir="16200000">
                    <a:prstClr val="black">
                      <a:alpha val="50000"/>
                    </a:prstClr>
                  </a:innerShdw>
                  <a:reflection blurRad="6350" stA="60000" endA="900" endPos="58000" dir="5400000" sy="-100000" algn="bl" rotWithShape="0"/>
                </a:effectLst>
                <a:latin typeface="+mn-lt"/>
                <a:ea typeface="+mn-ea"/>
              </a:rPr>
              <a:t>目錄</a:t>
            </a:r>
          </a:p>
        </p:txBody>
      </p:sp>
      <p:sp>
        <p:nvSpPr>
          <p:cNvPr id="8" name="矩形 7">
            <a:hlinkClick r:id="rId3" action="ppaction://hlinksldjump"/>
          </p:cNvPr>
          <p:cNvSpPr/>
          <p:nvPr/>
        </p:nvSpPr>
        <p:spPr>
          <a:xfrm>
            <a:off x="7574339" y="5934670"/>
            <a:ext cx="1569661" cy="923330"/>
          </a:xfrm>
          <a:prstGeom prst="rect">
            <a:avLst/>
          </a:prstGeom>
          <a:noFill/>
          <a:ln>
            <a:noFill/>
          </a:ln>
          <a:effectLst>
            <a:outerShdw blurRad="184150" dist="241300" dir="11520000" sx="110000" sy="110000" algn="ctr">
              <a:srgbClr val="000000">
                <a:alpha val="18000"/>
              </a:srgbClr>
            </a:outerShdw>
          </a:effectLst>
          <a:scene3d>
            <a:camera prst="perspectiveFront" fov="5100000">
              <a:rot lat="0" lon="2100000" rev="0"/>
            </a:camera>
            <a:lightRig rig="flood" dir="t">
              <a:rot lat="0" lon="0" rev="13800000"/>
            </a:lightRig>
          </a:scene3d>
          <a:sp3d extrusionH="107950" prstMaterial="plastic">
            <a:bevelT w="82550" h="63500" prst="divot"/>
            <a:bevelB/>
          </a:sp3d>
        </p:spPr>
        <p:txBody>
          <a:bodyPr wrap="none">
            <a:spAutoFit/>
            <a:scene3d>
              <a:camera prst="orthographicFront"/>
              <a:lightRig rig="threePt" dir="t"/>
            </a:scene3d>
            <a:sp3d extrusionH="57150">
              <a:bevelT w="38100" h="38100" prst="convex"/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5400" dirty="0">
                <a:ln w="38100">
                  <a:solidFill>
                    <a:srgbClr val="C00000"/>
                  </a:solidFill>
                </a:ln>
                <a:solidFill>
                  <a:srgbClr val="FF0000"/>
                </a:solidFill>
                <a:effectLst>
                  <a:glow rad="63500">
                    <a:srgbClr val="FFC000">
                      <a:alpha val="40000"/>
                    </a:srgbClr>
                  </a:glow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+mn-lt"/>
                <a:ea typeface="+mn-ea"/>
                <a:hlinkClick r:id="rId3" action="ppaction://hlinksldjump"/>
              </a:rPr>
              <a:t>返回</a:t>
            </a:r>
            <a:endParaRPr kumimoji="0" lang="zh-TW" altLang="en-US" sz="5400" dirty="0">
              <a:ln w="38100">
                <a:solidFill>
                  <a:srgbClr val="C00000"/>
                </a:solidFill>
              </a:ln>
              <a:solidFill>
                <a:srgbClr val="FF0000"/>
              </a:solidFill>
              <a:effectLst>
                <a:glow rad="63500">
                  <a:srgbClr val="FFC000">
                    <a:alpha val="40000"/>
                  </a:srgbClr>
                </a:glow>
                <a:outerShdw blurRad="60007" dist="310007" dir="7680000" sy="30000" kx="1300200" algn="ctr" rotWithShape="0">
                  <a:prstClr val="black">
                    <a:alpha val="32000"/>
                  </a:prstClr>
                </a:outerShdw>
                <a:reflection blurRad="6350" stA="55000" endA="300" endPos="45500" dir="5400000" sy="-100000" algn="bl" rotWithShape="0"/>
              </a:effectLst>
              <a:latin typeface="+mn-lt"/>
              <a:ea typeface="+mn-ea"/>
            </a:endParaRPr>
          </a:p>
        </p:txBody>
      </p:sp>
      <p:pic>
        <p:nvPicPr>
          <p:cNvPr id="38917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8413" y="1011238"/>
            <a:ext cx="2847975" cy="771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150" y="261938"/>
            <a:ext cx="26289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矩形 4">
            <a:hlinkClick r:id="rId3" action="ppaction://hlinksldjump"/>
          </p:cNvPr>
          <p:cNvSpPr/>
          <p:nvPr/>
        </p:nvSpPr>
        <p:spPr>
          <a:xfrm>
            <a:off x="7430254" y="87220"/>
            <a:ext cx="1569661" cy="92333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perspectiveHeroicExtremeLeftFacing"/>
              <a:lightRig rig="threePt" dir="t"/>
            </a:scene3d>
            <a:sp3d extrusionH="57150">
              <a:bevelT w="38100" h="38100" prst="relaxedInset"/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5400" dirty="0">
                <a:ln w="28575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  <a:innerShdw blurRad="63500" dist="50800" dir="16200000">
                    <a:prstClr val="black">
                      <a:alpha val="50000"/>
                    </a:prstClr>
                  </a:innerShdw>
                  <a:reflection blurRad="6350" stA="60000" endA="900" endPos="58000" dir="5400000" sy="-100000" algn="bl" rotWithShape="0"/>
                </a:effectLst>
                <a:latin typeface="+mn-lt"/>
                <a:ea typeface="+mn-ea"/>
              </a:rPr>
              <a:t>目錄</a:t>
            </a:r>
          </a:p>
        </p:txBody>
      </p:sp>
      <p:sp>
        <p:nvSpPr>
          <p:cNvPr id="6" name="矩形 5">
            <a:hlinkClick r:id="rId4" action="ppaction://hlinksldjump"/>
          </p:cNvPr>
          <p:cNvSpPr/>
          <p:nvPr/>
        </p:nvSpPr>
        <p:spPr>
          <a:xfrm>
            <a:off x="7574339" y="5934670"/>
            <a:ext cx="1569661" cy="923330"/>
          </a:xfrm>
          <a:prstGeom prst="rect">
            <a:avLst/>
          </a:prstGeom>
          <a:noFill/>
          <a:ln>
            <a:noFill/>
          </a:ln>
          <a:effectLst>
            <a:outerShdw blurRad="184150" dist="241300" dir="11520000" sx="110000" sy="110000" algn="ctr">
              <a:srgbClr val="000000">
                <a:alpha val="18000"/>
              </a:srgbClr>
            </a:outerShdw>
          </a:effectLst>
          <a:scene3d>
            <a:camera prst="perspectiveFront" fov="5100000">
              <a:rot lat="0" lon="2100000" rev="0"/>
            </a:camera>
            <a:lightRig rig="flood" dir="t">
              <a:rot lat="0" lon="0" rev="13800000"/>
            </a:lightRig>
          </a:scene3d>
          <a:sp3d extrusionH="107950" prstMaterial="plastic">
            <a:bevelT w="82550" h="63500" prst="divot"/>
            <a:bevelB/>
          </a:sp3d>
        </p:spPr>
        <p:txBody>
          <a:bodyPr wrap="none">
            <a:spAutoFit/>
            <a:scene3d>
              <a:camera prst="orthographicFront"/>
              <a:lightRig rig="threePt" dir="t"/>
            </a:scene3d>
            <a:sp3d extrusionH="57150">
              <a:bevelT w="38100" h="38100" prst="convex"/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5400" dirty="0">
                <a:ln w="38100">
                  <a:solidFill>
                    <a:srgbClr val="C00000"/>
                  </a:solidFill>
                </a:ln>
                <a:solidFill>
                  <a:srgbClr val="FF0000"/>
                </a:solidFill>
                <a:effectLst>
                  <a:glow rad="63500">
                    <a:srgbClr val="FFC000">
                      <a:alpha val="40000"/>
                    </a:srgbClr>
                  </a:glow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+mn-lt"/>
                <a:ea typeface="+mn-ea"/>
              </a:rPr>
              <a:t>返回</a:t>
            </a:r>
          </a:p>
        </p:txBody>
      </p:sp>
      <p:sp>
        <p:nvSpPr>
          <p:cNvPr id="39941" name="文字方塊 3"/>
          <p:cNvSpPr txBox="1">
            <a:spLocks noChangeArrowheads="1"/>
          </p:cNvSpPr>
          <p:nvPr/>
        </p:nvSpPr>
        <p:spPr bwMode="auto">
          <a:xfrm>
            <a:off x="806450" y="920750"/>
            <a:ext cx="231775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120000"/>
              </a:lnSpc>
              <a:spcBef>
                <a:spcPts val="1000"/>
              </a:spcBef>
              <a:buSzPct val="125000"/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1pPr>
            <a:lvl2pPr marL="742950" indent="-28575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2pPr>
            <a:lvl3pPr marL="11430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3pPr>
            <a:lvl4pPr marL="16002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4pPr>
            <a:lvl5pPr marL="20574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zh-TW" altLang="en-US" sz="2800" b="1">
                <a:latin typeface="KaiTi" pitchFamily="49" charset="-122"/>
                <a:ea typeface="KaiTi" pitchFamily="49" charset="-122"/>
              </a:rPr>
              <a:t>視覺暫留現象</a:t>
            </a:r>
            <a:endParaRPr lang="zh-HK" altLang="en-US" sz="2800" b="1">
              <a:latin typeface="KaiTi" pitchFamily="49" charset="-122"/>
              <a:ea typeface="KaiTi" pitchFamily="49" charset="-122"/>
            </a:endParaRPr>
          </a:p>
        </p:txBody>
      </p:sp>
      <p:sp>
        <p:nvSpPr>
          <p:cNvPr id="39942" name="文字方塊 6"/>
          <p:cNvSpPr txBox="1">
            <a:spLocks noChangeArrowheads="1"/>
          </p:cNvSpPr>
          <p:nvPr/>
        </p:nvSpPr>
        <p:spPr bwMode="auto">
          <a:xfrm>
            <a:off x="781050" y="1395413"/>
            <a:ext cx="7553325" cy="2378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lnSpc>
                <a:spcPct val="120000"/>
              </a:lnSpc>
              <a:spcBef>
                <a:spcPts val="1000"/>
              </a:spcBef>
              <a:buSzPct val="125000"/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1pPr>
            <a:lvl2pPr marL="742950" indent="-28575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2pPr>
            <a:lvl3pPr marL="11430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3pPr>
            <a:lvl4pPr marL="16002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4pPr>
            <a:lvl5pPr marL="20574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9pPr>
          </a:lstStyle>
          <a:p>
            <a:pPr>
              <a:lnSpc>
                <a:spcPct val="125000"/>
              </a:lnSpc>
              <a:spcBef>
                <a:spcPct val="0"/>
              </a:spcBef>
              <a:buSzTx/>
            </a:pPr>
            <a:r>
              <a:rPr lang="zh-TW" altLang="en-US" sz="2000">
                <a:latin typeface="Calibri" pitchFamily="34" charset="0"/>
              </a:rPr>
              <a:t>當我們的眼睛看見任何東西時，其影像會在我們的視網膜上產生一個很短暫的記憶。</a:t>
            </a:r>
          </a:p>
          <a:p>
            <a:pPr>
              <a:lnSpc>
                <a:spcPct val="125000"/>
              </a:lnSpc>
              <a:spcBef>
                <a:spcPct val="0"/>
              </a:spcBef>
              <a:buSzTx/>
            </a:pPr>
            <a:r>
              <a:rPr lang="zh-TW" altLang="en-US" sz="2000">
                <a:latin typeface="Calibri" pitchFamily="34" charset="0"/>
              </a:rPr>
              <a:t>當一連串的圖像快速出現，腦中的影像記憶便會連結在一起，產生「動作連續不斷」的錯覺，這就是視覺暫留的原理。</a:t>
            </a:r>
          </a:p>
          <a:p>
            <a:pPr>
              <a:lnSpc>
                <a:spcPct val="125000"/>
              </a:lnSpc>
              <a:spcBef>
                <a:spcPct val="0"/>
              </a:spcBef>
              <a:buSzTx/>
            </a:pPr>
            <a:r>
              <a:rPr lang="zh-TW" altLang="en-US" sz="2000">
                <a:latin typeface="Calibri" pitchFamily="34" charset="0"/>
              </a:rPr>
              <a:t>例如：在黑暗的房間裏，拿着電筒快速地旋轉，你便會看到一個光環，這也是視覺暫留的現象。</a:t>
            </a:r>
            <a:endParaRPr lang="zh-HK" altLang="en-US" sz="2000">
              <a:latin typeface="Calibri" pitchFamily="34" charset="0"/>
            </a:endParaRPr>
          </a:p>
        </p:txBody>
      </p:sp>
      <p:pic>
        <p:nvPicPr>
          <p:cNvPr id="39943" name="Picture 3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B3D5F1"/>
              </a:clrFrom>
              <a:clrTo>
                <a:srgbClr val="B3D5F1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6325" y="3792538"/>
            <a:ext cx="6321425" cy="3065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7750" y="787400"/>
            <a:ext cx="2463800" cy="642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矩形 4">
            <a:hlinkClick r:id="rId3" action="ppaction://hlinksldjump"/>
          </p:cNvPr>
          <p:cNvSpPr/>
          <p:nvPr/>
        </p:nvSpPr>
        <p:spPr>
          <a:xfrm>
            <a:off x="7430254" y="87220"/>
            <a:ext cx="1569661" cy="92333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perspectiveHeroicExtremeLeftFacing"/>
              <a:lightRig rig="threePt" dir="t"/>
            </a:scene3d>
            <a:sp3d extrusionH="57150">
              <a:bevelT w="38100" h="38100" prst="relaxedInset"/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5400" dirty="0">
                <a:ln w="28575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  <a:innerShdw blurRad="63500" dist="50800" dir="16200000">
                    <a:prstClr val="black">
                      <a:alpha val="50000"/>
                    </a:prstClr>
                  </a:innerShdw>
                  <a:reflection blurRad="6350" stA="60000" endA="900" endPos="58000" dir="5400000" sy="-100000" algn="bl" rotWithShape="0"/>
                </a:effectLst>
                <a:latin typeface="+mn-lt"/>
                <a:ea typeface="+mn-ea"/>
              </a:rPr>
              <a:t>目錄</a:t>
            </a:r>
          </a:p>
        </p:txBody>
      </p:sp>
      <p:sp>
        <p:nvSpPr>
          <p:cNvPr id="6" name="矩形 5">
            <a:hlinkClick r:id="rId4" action="ppaction://hlinksldjump"/>
          </p:cNvPr>
          <p:cNvSpPr/>
          <p:nvPr/>
        </p:nvSpPr>
        <p:spPr>
          <a:xfrm>
            <a:off x="7574339" y="5934670"/>
            <a:ext cx="1569661" cy="923330"/>
          </a:xfrm>
          <a:prstGeom prst="rect">
            <a:avLst/>
          </a:prstGeom>
          <a:noFill/>
          <a:ln>
            <a:noFill/>
          </a:ln>
          <a:effectLst>
            <a:outerShdw blurRad="184150" dist="241300" dir="11520000" sx="110000" sy="110000" algn="ctr">
              <a:srgbClr val="000000">
                <a:alpha val="18000"/>
              </a:srgbClr>
            </a:outerShdw>
          </a:effectLst>
          <a:scene3d>
            <a:camera prst="perspectiveFront" fov="5100000">
              <a:rot lat="0" lon="2100000" rev="0"/>
            </a:camera>
            <a:lightRig rig="flood" dir="t">
              <a:rot lat="0" lon="0" rev="13800000"/>
            </a:lightRig>
          </a:scene3d>
          <a:sp3d extrusionH="107950" prstMaterial="plastic">
            <a:bevelT w="82550" h="63500" prst="divot"/>
            <a:bevelB/>
          </a:sp3d>
        </p:spPr>
        <p:txBody>
          <a:bodyPr wrap="none">
            <a:spAutoFit/>
            <a:scene3d>
              <a:camera prst="orthographicFront"/>
              <a:lightRig rig="threePt" dir="t"/>
            </a:scene3d>
            <a:sp3d extrusionH="57150">
              <a:bevelT w="38100" h="38100" prst="convex"/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5400" dirty="0">
                <a:ln w="38100">
                  <a:solidFill>
                    <a:srgbClr val="C00000"/>
                  </a:solidFill>
                </a:ln>
                <a:solidFill>
                  <a:srgbClr val="FF0000"/>
                </a:solidFill>
                <a:effectLst>
                  <a:glow rad="63500">
                    <a:srgbClr val="FFC000">
                      <a:alpha val="40000"/>
                    </a:srgbClr>
                  </a:glow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+mn-lt"/>
                <a:ea typeface="+mn-ea"/>
              </a:rPr>
              <a:t>返回</a:t>
            </a:r>
          </a:p>
        </p:txBody>
      </p:sp>
      <p:sp>
        <p:nvSpPr>
          <p:cNvPr id="40965" name="文字方塊 6"/>
          <p:cNvSpPr txBox="1">
            <a:spLocks noChangeArrowheads="1"/>
          </p:cNvSpPr>
          <p:nvPr/>
        </p:nvSpPr>
        <p:spPr bwMode="auto">
          <a:xfrm>
            <a:off x="903288" y="1593850"/>
            <a:ext cx="7435850" cy="337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lnSpc>
                <a:spcPct val="120000"/>
              </a:lnSpc>
              <a:spcBef>
                <a:spcPts val="1000"/>
              </a:spcBef>
              <a:buSzPct val="125000"/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1pPr>
            <a:lvl2pPr marL="742950" indent="-28575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2pPr>
            <a:lvl3pPr marL="11430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3pPr>
            <a:lvl4pPr marL="16002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4pPr>
            <a:lvl5pPr marL="2057400" indent="-228600" eaLnBrk="0" hangingPunct="0">
              <a:lnSpc>
                <a:spcPct val="120000"/>
              </a:lnSpc>
              <a:spcBef>
                <a:spcPts val="500"/>
              </a:spcBef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w Cen MT" pitchFamily="34" charset="0"/>
                <a:ea typeface="新細明體" pitchFamily="18" charset="-120"/>
              </a:defRPr>
            </a:lvl9pPr>
          </a:lstStyle>
          <a:p>
            <a:pPr algn="just">
              <a:lnSpc>
                <a:spcPct val="150000"/>
              </a:lnSpc>
              <a:spcBef>
                <a:spcPct val="0"/>
              </a:spcBef>
              <a:buSzTx/>
            </a:pPr>
            <a:r>
              <a:rPr lang="zh-TW" altLang="en-US">
                <a:latin typeface="Calibri" pitchFamily="34" charset="0"/>
              </a:rPr>
              <a:t>在建立</a:t>
            </a:r>
            <a:r>
              <a:rPr lang="en-US" altLang="zh-TW">
                <a:latin typeface="Calibri" pitchFamily="34" charset="0"/>
              </a:rPr>
              <a:t>GIF</a:t>
            </a:r>
            <a:r>
              <a:rPr lang="zh-TW" altLang="en-US">
                <a:latin typeface="Calibri" pitchFamily="34" charset="0"/>
              </a:rPr>
              <a:t>動畫時，一般也需要大量的影格，因此製作需時。</a:t>
            </a:r>
          </a:p>
          <a:p>
            <a:pPr algn="just">
              <a:lnSpc>
                <a:spcPct val="150000"/>
              </a:lnSpc>
              <a:spcBef>
                <a:spcPct val="0"/>
              </a:spcBef>
              <a:buSzTx/>
            </a:pPr>
            <a:r>
              <a:rPr lang="zh-TW" altLang="en-US">
                <a:latin typeface="Calibri" pitchFamily="34" charset="0"/>
              </a:rPr>
              <a:t>而</a:t>
            </a:r>
            <a:r>
              <a:rPr lang="en-US" altLang="zh-TW">
                <a:latin typeface="Calibri" pitchFamily="34" charset="0"/>
              </a:rPr>
              <a:t>Adobe Flash</a:t>
            </a:r>
            <a:r>
              <a:rPr lang="zh-TW" altLang="en-US">
                <a:latin typeface="Calibri" pitchFamily="34" charset="0"/>
              </a:rPr>
              <a:t>提供補間功能，原理是在兩個影格之間，自行製作其餘的影格，稱為補間影格。</a:t>
            </a:r>
          </a:p>
          <a:p>
            <a:pPr algn="just">
              <a:lnSpc>
                <a:spcPct val="150000"/>
              </a:lnSpc>
              <a:spcBef>
                <a:spcPct val="0"/>
              </a:spcBef>
              <a:buSzTx/>
            </a:pPr>
            <a:r>
              <a:rPr lang="zh-TW" altLang="en-US">
                <a:latin typeface="Calibri" pitchFamily="34" charset="0"/>
              </a:rPr>
              <a:t>此功能不但能減少製作影格的數量和時間，還可以令動畫的顯示效果更暢順。</a:t>
            </a:r>
            <a:endParaRPr lang="zh-HK" altLang="en-US">
              <a:latin typeface="Calibri" pitchFamily="34" charset="0"/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電路">
  <a:themeElements>
    <a:clrScheme name="世外桃源">
      <a:dk1>
        <a:sysClr val="windowText" lastClr="000000"/>
      </a:dk1>
      <a:lt1>
        <a:sysClr val="window" lastClr="FFFFFF"/>
      </a:lt1>
      <a:dk2>
        <a:srgbClr val="30356E"/>
      </a:dk2>
      <a:lt2>
        <a:srgbClr val="FFF9E5"/>
      </a:lt2>
      <a:accent1>
        <a:srgbClr val="CC4757"/>
      </a:accent1>
      <a:accent2>
        <a:srgbClr val="FF6F61"/>
      </a:accent2>
      <a:accent3>
        <a:srgbClr val="FF953E"/>
      </a:accent3>
      <a:accent4>
        <a:srgbClr val="F8BD52"/>
      </a:accent4>
      <a:accent5>
        <a:srgbClr val="46A6BD"/>
      </a:accent5>
      <a:accent6>
        <a:srgbClr val="5488BC"/>
      </a:accent6>
      <a:hlink>
        <a:srgbClr val="FA7D7A"/>
      </a:hlink>
      <a:folHlink>
        <a:srgbClr val="FFCF3E"/>
      </a:folHlink>
    </a:clrScheme>
    <a:fontScheme name="電路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電路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108000"/>
                <a:lumMod val="110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040000" scaled="0"/>
        </a:gradFill>
        <a:gradFill rotWithShape="1">
          <a:gsLst>
            <a:gs pos="0">
              <a:schemeClr val="phClr">
                <a:tint val="94000"/>
                <a:satMod val="105000"/>
                <a:lumMod val="102000"/>
              </a:schemeClr>
            </a:gs>
            <a:gs pos="100000">
              <a:schemeClr val="phClr">
                <a:shade val="74000"/>
                <a:satMod val="128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88000"/>
                <a:satMod val="148000"/>
                <a:lumMod val="150000"/>
              </a:schemeClr>
            </a:gs>
            <a:gs pos="100000">
              <a:schemeClr val="phClr">
                <a:shade val="92000"/>
                <a:hueMod val="104000"/>
                <a:satMod val="140000"/>
                <a:lumMod val="68000"/>
              </a:schemeClr>
            </a:gs>
          </a:gsLst>
          <a:lin ang="5040000" scaled="0"/>
        </a:gradFill>
        <a:blipFill>
          <a:blip xmlns:r="http://schemas.openxmlformats.org/officeDocument/2006/relationships" r:embed="rId1">
            <a:duotone>
              <a:schemeClr val="phClr">
                <a:shade val="88000"/>
                <a:hueMod val="106000"/>
                <a:satMod val="140000"/>
                <a:lumMod val="54000"/>
              </a:schemeClr>
              <a:schemeClr val="phClr">
                <a:tint val="98000"/>
                <a:hueMod val="82000"/>
                <a:satMod val="150000"/>
                <a:lumMod val="16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ircuit" id="{0AC2F7E7-15F5-431C-B2A2-456FE929F56C}" vid="{97ECCC31-8429-4523-BE8D-8F09B7A4D46D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文件" ma:contentTypeID="0x010100EAF2032D61DE3347BDF5BB5AEFD17F9E" ma:contentTypeVersion="" ma:contentTypeDescription="建立新的文件。" ma:contentTypeScope="" ma:versionID="9d88dad35aab171c2b4b5a99526a40fd">
  <xsd:schema xmlns:xsd="http://www.w3.org/2001/XMLSchema" xmlns:xs="http://www.w3.org/2001/XMLSchema" xmlns:p="http://schemas.microsoft.com/office/2006/metadata/properties" xmlns:ns2="d92bf57f-f12e-42a1-9dd2-5180cfec1890" xmlns:ns3="ef428e9f-7ade-44ae-9e1b-1d459736e6a9" xmlns:ns4="8d2ee2cc-583f-4606-8f8f-22ef468f7afa" targetNamespace="http://schemas.microsoft.com/office/2006/metadata/properties" ma:root="true" ma:fieldsID="b0d69331533bc34d0d1e6b77b8c38e4b" ns2:_="" ns3:_="" ns4:_="">
    <xsd:import namespace="d92bf57f-f12e-42a1-9dd2-5180cfec1890"/>
    <xsd:import namespace="ef428e9f-7ade-44ae-9e1b-1d459736e6a9"/>
    <xsd:import namespace="8d2ee2cc-583f-4606-8f8f-22ef468f7af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4:TaxCatchAll" minOccurs="0"/>
                <xsd:element ref="ns2:MediaServiceSearchProperties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92bf57f-f12e-42a1-9dd2-5180cfec189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5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6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8" nillable="true" ma:taxonomy="true" ma:internalName="lcf76f155ced4ddcb4097134ff3c332f" ma:taxonomyFieldName="MediaServiceImageTags" ma:displayName="影像標籤" ma:readOnly="false" ma:fieldId="{5cf76f15-5ced-4ddc-b409-7134ff3c332f}" ma:taxonomyMulti="true" ma:sspId="f0b181ea-99ed-4ae2-9fe3-2cf08be48be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SearchProperties" ma:index="2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f428e9f-7ade-44ae-9e1b-1d459736e6a9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共用對象: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共用詳細資料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d2ee2cc-583f-4606-8f8f-22ef468f7afa" elementFormDefault="qualified">
    <xsd:import namespace="http://schemas.microsoft.com/office/2006/documentManagement/types"/>
    <xsd:import namespace="http://schemas.microsoft.com/office/infopath/2007/PartnerControls"/>
    <xsd:element name="TaxCatchAll" ma:index="19" nillable="true" ma:displayName="Taxonomy Catch All Column" ma:hidden="true" ma:list="{f6f7bc1a-d006-463c-82a5-cf89e6fd8c36}" ma:internalName="TaxCatchAll" ma:showField="CatchAllData" ma:web="8d2ee2cc-583f-4606-8f8f-22ef468f7af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內容類型"/>
        <xsd:element ref="dc:title" minOccurs="0" maxOccurs="1" ma:index="4" ma:displayName="標題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EA5433BA-89CC-4B6A-B5E8-D36B039DBD8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92bf57f-f12e-42a1-9dd2-5180cfec1890"/>
    <ds:schemaRef ds:uri="ef428e9f-7ade-44ae-9e1b-1d459736e6a9"/>
    <ds:schemaRef ds:uri="8d2ee2cc-583f-4606-8f8f-22ef468f7af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5FA34B2E-5650-4852-964C-F9C34CF318EA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電路</Template>
  <TotalTime>3629</TotalTime>
  <Words>3074</Words>
  <Application>Microsoft Office PowerPoint</Application>
  <PresentationFormat>On-screen Show (4:3)</PresentationFormat>
  <Paragraphs>194</Paragraphs>
  <Slides>37</Slides>
  <Notes>0</Notes>
  <HiddenSlides>2</HiddenSlides>
  <MMClips>15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37</vt:i4>
      </vt:variant>
    </vt:vector>
  </HeadingPairs>
  <TitlesOfParts>
    <vt:vector size="46" baseType="lpstr">
      <vt:lpstr>AdobeMingStd-Light</vt:lpstr>
      <vt:lpstr>KaiTi</vt:lpstr>
      <vt:lpstr>Meiryo UI</vt:lpstr>
      <vt:lpstr>微軟正黑體</vt:lpstr>
      <vt:lpstr>新細明體</vt:lpstr>
      <vt:lpstr>Arial</vt:lpstr>
      <vt:lpstr>Calibri</vt:lpstr>
      <vt:lpstr>Tw Cen MT</vt:lpstr>
      <vt:lpstr>電路</vt:lpstr>
      <vt:lpstr>課堂簡報（教師版）   IT04&amp;14 單元五 動畫</vt:lpstr>
      <vt:lpstr>目錄</vt:lpstr>
      <vt:lpstr>PowerPoint Presentation</vt:lpstr>
      <vt:lpstr>5.1 動畫的基本原理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5.2 動畫的檔案類型及其格式</vt:lpstr>
      <vt:lpstr>PowerPoint Presentation</vt:lpstr>
      <vt:lpstr>PowerPoint Presentation</vt:lpstr>
      <vt:lpstr>PowerPoint Presentation</vt:lpstr>
      <vt:lpstr>PowerPoint Presentation</vt:lpstr>
      <vt:lpstr>5.3 製作動畫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一、鞏固知識練習</vt:lpstr>
      <vt:lpstr>PowerPoint Presentation</vt:lpstr>
      <vt:lpstr>二、應用練習</vt:lpstr>
      <vt:lpstr>PowerPoint Presentation</vt:lpstr>
      <vt:lpstr>-完-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單元一 電腦概念</dc:title>
  <dc:creator>Michael Ng</dc:creator>
  <cp:lastModifiedBy>Jimmy Chan</cp:lastModifiedBy>
  <cp:revision>475</cp:revision>
  <dcterms:created xsi:type="dcterms:W3CDTF">2014-10-31T06:09:22Z</dcterms:created>
  <dcterms:modified xsi:type="dcterms:W3CDTF">2023-11-20T07:23:35Z</dcterms:modified>
</cp:coreProperties>
</file>